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63" r:id="rId3"/>
    <p:sldId id="261" r:id="rId4"/>
    <p:sldId id="262" r:id="rId5"/>
    <p:sldId id="260" r:id="rId6"/>
    <p:sldId id="259" r:id="rId7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E1D64"/>
    <a:srgbClr val="A27E4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74"/>
  </p:normalViewPr>
  <p:slideViewPr>
    <p:cSldViewPr snapToGrid="0" snapToObjects="1">
      <p:cViewPr>
        <p:scale>
          <a:sx n="110" d="100"/>
          <a:sy n="110" d="100"/>
        </p:scale>
        <p:origin x="662" y="34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931332"/>
            <a:ext cx="7772400" cy="1890889"/>
          </a:xfrm>
          <a:prstGeom prst="rect">
            <a:avLst/>
          </a:prstGeom>
        </p:spPr>
        <p:txBody>
          <a:bodyPr/>
          <a:lstStyle>
            <a:lvl1pPr>
              <a:defRPr sz="4000" b="0" i="0">
                <a:solidFill>
                  <a:srgbClr val="A27E48"/>
                </a:solidFill>
                <a:latin typeface="Myriad Pro Semibold"/>
                <a:cs typeface="Myriad Pro Semibold"/>
              </a:defRPr>
            </a:lvl1pPr>
          </a:lstStyle>
          <a:p>
            <a:r>
              <a:rPr lang="cs-CZ" dirty="0" err="1"/>
              <a:t>Click</a:t>
            </a:r>
            <a:r>
              <a:rPr lang="cs-CZ" dirty="0"/>
              <a:t> to </a:t>
            </a:r>
            <a:r>
              <a:rPr lang="cs-CZ" dirty="0" err="1"/>
              <a:t>edit</a:t>
            </a:r>
            <a:r>
              <a:rPr lang="cs-CZ" dirty="0"/>
              <a:t> Master </a:t>
            </a:r>
            <a:r>
              <a:rPr lang="cs-CZ" dirty="0" err="1"/>
              <a:t>title</a:t>
            </a:r>
            <a:r>
              <a:rPr lang="cs-CZ" dirty="0"/>
              <a:t> style</a:t>
            </a:r>
            <a:endParaRPr lang="en-US" dirty="0"/>
          </a:p>
        </p:txBody>
      </p:sp>
      <p:pic>
        <p:nvPicPr>
          <p:cNvPr id="6" name="Picture 6">
            <a:extLst>
              <a:ext uri="{FF2B5EF4-FFF2-40B4-BE49-F238E27FC236}">
                <a16:creationId xmlns:a16="http://schemas.microsoft.com/office/drawing/2014/main" id="{52C2E229-EFD4-3943-82BB-41A64B50BB5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73185" y="3338860"/>
            <a:ext cx="853941" cy="994841"/>
          </a:xfrm>
          <a:prstGeom prst="rect">
            <a:avLst/>
          </a:prstGeom>
        </p:spPr>
      </p:pic>
      <p:pic>
        <p:nvPicPr>
          <p:cNvPr id="8" name="Obrázek 7">
            <a:extLst>
              <a:ext uri="{FF2B5EF4-FFF2-40B4-BE49-F238E27FC236}">
                <a16:creationId xmlns:a16="http://schemas.microsoft.com/office/drawing/2014/main" id="{4E965349-3036-334D-8E65-5BB3763027AA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4414099" y="3314936"/>
            <a:ext cx="1556716" cy="6009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99589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05979"/>
            <a:ext cx="8229600" cy="505221"/>
          </a:xfrm>
          <a:prstGeom prst="rect">
            <a:avLst/>
          </a:prstGeom>
        </p:spPr>
        <p:txBody>
          <a:bodyPr/>
          <a:lstStyle>
            <a:lvl1pPr>
              <a:defRPr sz="2400" b="0" i="0">
                <a:solidFill>
                  <a:srgbClr val="A27E48"/>
                </a:solidFill>
                <a:latin typeface="Myriad Pro Semibold"/>
                <a:cs typeface="Myriad Pro Semibold"/>
              </a:defRPr>
            </a:lvl1pPr>
          </a:lstStyle>
          <a:p>
            <a:r>
              <a:rPr lang="cs-CZ" dirty="0"/>
              <a:t>Hlavní titulek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57200" y="838907"/>
            <a:ext cx="8229600" cy="459316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400" b="0" i="0">
                <a:solidFill>
                  <a:srgbClr val="1E1D64"/>
                </a:solidFill>
                <a:latin typeface="Myriad Pro"/>
                <a:cs typeface="Myriad Pro"/>
              </a:defRPr>
            </a:lvl1pPr>
            <a:lvl2pPr>
              <a:defRPr sz="2400" b="0" i="0">
                <a:solidFill>
                  <a:srgbClr val="1E1D64"/>
                </a:solidFill>
                <a:latin typeface="Myriad Pro"/>
                <a:cs typeface="Myriad Pro"/>
              </a:defRPr>
            </a:lvl2pPr>
            <a:lvl3pPr>
              <a:defRPr sz="2400" b="0" i="0">
                <a:solidFill>
                  <a:srgbClr val="1E1D64"/>
                </a:solidFill>
                <a:latin typeface="Myriad Pro"/>
                <a:cs typeface="Myriad Pro"/>
              </a:defRPr>
            </a:lvl3pPr>
            <a:lvl4pPr>
              <a:defRPr sz="2400" b="0" i="0">
                <a:solidFill>
                  <a:srgbClr val="1E1D64"/>
                </a:solidFill>
                <a:latin typeface="Myriad Pro"/>
                <a:cs typeface="Myriad Pro"/>
              </a:defRPr>
            </a:lvl4pPr>
            <a:lvl5pPr>
              <a:defRPr sz="2400" b="0" i="0">
                <a:solidFill>
                  <a:srgbClr val="1E1D64"/>
                </a:solidFill>
                <a:latin typeface="Myriad Pro"/>
                <a:cs typeface="Myriad Pro"/>
              </a:defRPr>
            </a:lvl5pPr>
          </a:lstStyle>
          <a:p>
            <a:pPr lvl="0"/>
            <a:r>
              <a:rPr lang="cs-CZ" dirty="0"/>
              <a:t>Podtitulek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199" y="4456491"/>
            <a:ext cx="1114393" cy="479236"/>
          </a:xfrm>
          <a:prstGeom prst="rect">
            <a:avLst/>
          </a:prstGeom>
        </p:spPr>
      </p:pic>
      <p:sp>
        <p:nvSpPr>
          <p:cNvPr id="6" name="Content Placeholder 2"/>
          <p:cNvSpPr>
            <a:spLocks noGrp="1"/>
          </p:cNvSpPr>
          <p:nvPr>
            <p:ph idx="10" hasCustomPrompt="1"/>
          </p:nvPr>
        </p:nvSpPr>
        <p:spPr>
          <a:xfrm>
            <a:off x="457200" y="1546578"/>
            <a:ext cx="8229600" cy="2624666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800" b="0" i="0">
                <a:solidFill>
                  <a:srgbClr val="1E1D64"/>
                </a:solidFill>
                <a:latin typeface="Myriad Pro"/>
                <a:cs typeface="Myriad Pro"/>
              </a:defRPr>
            </a:lvl1pPr>
            <a:lvl2pPr>
              <a:defRPr sz="2400" b="0" i="0">
                <a:solidFill>
                  <a:srgbClr val="1E1D64"/>
                </a:solidFill>
                <a:latin typeface="Myriad Pro"/>
                <a:cs typeface="Myriad Pro"/>
              </a:defRPr>
            </a:lvl2pPr>
            <a:lvl3pPr>
              <a:defRPr sz="2400" b="0" i="0">
                <a:solidFill>
                  <a:srgbClr val="1E1D64"/>
                </a:solidFill>
                <a:latin typeface="Myriad Pro"/>
                <a:cs typeface="Myriad Pro"/>
              </a:defRPr>
            </a:lvl3pPr>
            <a:lvl4pPr>
              <a:defRPr sz="2400" b="0" i="0">
                <a:solidFill>
                  <a:srgbClr val="1E1D64"/>
                </a:solidFill>
                <a:latin typeface="Myriad Pro"/>
                <a:cs typeface="Myriad Pro"/>
              </a:defRPr>
            </a:lvl4pPr>
            <a:lvl5pPr>
              <a:defRPr sz="2400" b="0" i="0">
                <a:solidFill>
                  <a:srgbClr val="1E1D64"/>
                </a:solidFill>
                <a:latin typeface="Myriad Pro"/>
                <a:cs typeface="Myriad Pro"/>
              </a:defRPr>
            </a:lvl5pPr>
          </a:lstStyle>
          <a:p>
            <a:pPr lvl="0"/>
            <a:r>
              <a:rPr lang="cs-CZ" dirty="0"/>
              <a:t>Text</a:t>
            </a:r>
            <a:endParaRPr lang="en-US" dirty="0"/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680C6993-63BE-3147-BD4D-A24E53EEA407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959959" y="4465199"/>
            <a:ext cx="726841" cy="2805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13180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05979"/>
            <a:ext cx="8229600" cy="505221"/>
          </a:xfrm>
          <a:prstGeom prst="rect">
            <a:avLst/>
          </a:prstGeom>
        </p:spPr>
        <p:txBody>
          <a:bodyPr/>
          <a:lstStyle>
            <a:lvl1pPr>
              <a:defRPr sz="2400" b="0" i="0">
                <a:solidFill>
                  <a:srgbClr val="A27E48"/>
                </a:solidFill>
                <a:latin typeface="Myriad Pro Semibold"/>
                <a:cs typeface="Myriad Pro Semibold"/>
              </a:defRPr>
            </a:lvl1pPr>
          </a:lstStyle>
          <a:p>
            <a:r>
              <a:rPr lang="cs-CZ" dirty="0"/>
              <a:t>Hlavní titulek</a:t>
            </a:r>
            <a:endParaRPr 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" hasCustomPrompt="1"/>
          </p:nvPr>
        </p:nvSpPr>
        <p:spPr>
          <a:xfrm>
            <a:off x="457200" y="838907"/>
            <a:ext cx="8229600" cy="459316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400" b="0" i="0">
                <a:solidFill>
                  <a:srgbClr val="1E1D64"/>
                </a:solidFill>
                <a:latin typeface="Myriad Pro"/>
                <a:cs typeface="Myriad Pro"/>
              </a:defRPr>
            </a:lvl1pPr>
            <a:lvl2pPr>
              <a:defRPr sz="2400" b="0" i="0">
                <a:solidFill>
                  <a:srgbClr val="1E1D64"/>
                </a:solidFill>
                <a:latin typeface="Myriad Pro"/>
                <a:cs typeface="Myriad Pro"/>
              </a:defRPr>
            </a:lvl2pPr>
            <a:lvl3pPr>
              <a:defRPr sz="2400" b="0" i="0">
                <a:solidFill>
                  <a:srgbClr val="1E1D64"/>
                </a:solidFill>
                <a:latin typeface="Myriad Pro"/>
                <a:cs typeface="Myriad Pro"/>
              </a:defRPr>
            </a:lvl3pPr>
            <a:lvl4pPr>
              <a:defRPr sz="2400" b="0" i="0">
                <a:solidFill>
                  <a:srgbClr val="1E1D64"/>
                </a:solidFill>
                <a:latin typeface="Myriad Pro"/>
                <a:cs typeface="Myriad Pro"/>
              </a:defRPr>
            </a:lvl4pPr>
            <a:lvl5pPr>
              <a:defRPr sz="2400" b="0" i="0">
                <a:solidFill>
                  <a:srgbClr val="1E1D64"/>
                </a:solidFill>
                <a:latin typeface="Myriad Pro"/>
                <a:cs typeface="Myriad Pro"/>
              </a:defRPr>
            </a:lvl5pPr>
          </a:lstStyle>
          <a:p>
            <a:pPr lvl="0"/>
            <a:r>
              <a:rPr lang="cs-CZ" dirty="0"/>
              <a:t>Podtitulek</a:t>
            </a:r>
            <a:endParaRPr lang="en-US" dirty="0"/>
          </a:p>
        </p:txBody>
      </p:sp>
      <p:sp>
        <p:nvSpPr>
          <p:cNvPr id="7" name="Content Placeholder 2"/>
          <p:cNvSpPr>
            <a:spLocks noGrp="1"/>
          </p:cNvSpPr>
          <p:nvPr>
            <p:ph idx="10" hasCustomPrompt="1"/>
          </p:nvPr>
        </p:nvSpPr>
        <p:spPr>
          <a:xfrm>
            <a:off x="457200" y="1546578"/>
            <a:ext cx="3990622" cy="2624666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800" b="0" i="0">
                <a:solidFill>
                  <a:srgbClr val="1E1D64"/>
                </a:solidFill>
                <a:latin typeface="Myriad Pro"/>
                <a:cs typeface="Myriad Pro"/>
              </a:defRPr>
            </a:lvl1pPr>
            <a:lvl2pPr>
              <a:defRPr sz="2400" b="0" i="0">
                <a:solidFill>
                  <a:srgbClr val="1E1D64"/>
                </a:solidFill>
                <a:latin typeface="Myriad Pro"/>
                <a:cs typeface="Myriad Pro"/>
              </a:defRPr>
            </a:lvl2pPr>
            <a:lvl3pPr>
              <a:defRPr sz="2400" b="0" i="0">
                <a:solidFill>
                  <a:srgbClr val="1E1D64"/>
                </a:solidFill>
                <a:latin typeface="Myriad Pro"/>
                <a:cs typeface="Myriad Pro"/>
              </a:defRPr>
            </a:lvl3pPr>
            <a:lvl4pPr>
              <a:defRPr sz="2400" b="0" i="0">
                <a:solidFill>
                  <a:srgbClr val="1E1D64"/>
                </a:solidFill>
                <a:latin typeface="Myriad Pro"/>
                <a:cs typeface="Myriad Pro"/>
              </a:defRPr>
            </a:lvl4pPr>
            <a:lvl5pPr>
              <a:defRPr sz="2400" b="0" i="0">
                <a:solidFill>
                  <a:srgbClr val="1E1D64"/>
                </a:solidFill>
                <a:latin typeface="Myriad Pro"/>
                <a:cs typeface="Myriad Pro"/>
              </a:defRPr>
            </a:lvl5pPr>
          </a:lstStyle>
          <a:p>
            <a:pPr lvl="0"/>
            <a:r>
              <a:rPr lang="cs-CZ" dirty="0"/>
              <a:t>Text</a:t>
            </a:r>
            <a:endParaRPr lang="en-US" dirty="0"/>
          </a:p>
        </p:txBody>
      </p:sp>
      <p:sp>
        <p:nvSpPr>
          <p:cNvPr id="9" name="Content Placeholder 2"/>
          <p:cNvSpPr>
            <a:spLocks noGrp="1"/>
          </p:cNvSpPr>
          <p:nvPr>
            <p:ph idx="11" hasCustomPrompt="1"/>
          </p:nvPr>
        </p:nvSpPr>
        <p:spPr>
          <a:xfrm>
            <a:off x="4696178" y="1546578"/>
            <a:ext cx="3990622" cy="2624666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800" b="0" i="0">
                <a:solidFill>
                  <a:srgbClr val="1E1D64"/>
                </a:solidFill>
                <a:latin typeface="Myriad Pro"/>
                <a:cs typeface="Myriad Pro"/>
              </a:defRPr>
            </a:lvl1pPr>
            <a:lvl2pPr>
              <a:defRPr sz="2400" b="0" i="0">
                <a:solidFill>
                  <a:srgbClr val="1E1D64"/>
                </a:solidFill>
                <a:latin typeface="Myriad Pro"/>
                <a:cs typeface="Myriad Pro"/>
              </a:defRPr>
            </a:lvl2pPr>
            <a:lvl3pPr>
              <a:defRPr sz="2400" b="0" i="0">
                <a:solidFill>
                  <a:srgbClr val="1E1D64"/>
                </a:solidFill>
                <a:latin typeface="Myriad Pro"/>
                <a:cs typeface="Myriad Pro"/>
              </a:defRPr>
            </a:lvl3pPr>
            <a:lvl4pPr>
              <a:defRPr sz="2400" b="0" i="0">
                <a:solidFill>
                  <a:srgbClr val="1E1D64"/>
                </a:solidFill>
                <a:latin typeface="Myriad Pro"/>
                <a:cs typeface="Myriad Pro"/>
              </a:defRPr>
            </a:lvl4pPr>
            <a:lvl5pPr>
              <a:defRPr sz="2400" b="0" i="0">
                <a:solidFill>
                  <a:srgbClr val="1E1D64"/>
                </a:solidFill>
                <a:latin typeface="Myriad Pro"/>
                <a:cs typeface="Myriad Pro"/>
              </a:defRPr>
            </a:lvl5pPr>
          </a:lstStyle>
          <a:p>
            <a:pPr lvl="0"/>
            <a:r>
              <a:rPr lang="cs-CZ" dirty="0"/>
              <a:t>Text</a:t>
            </a:r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199" y="4456491"/>
            <a:ext cx="1114393" cy="479236"/>
          </a:xfrm>
          <a:prstGeom prst="rect">
            <a:avLst/>
          </a:prstGeom>
        </p:spPr>
      </p:pic>
      <p:pic>
        <p:nvPicPr>
          <p:cNvPr id="11" name="Obrázek 10">
            <a:extLst>
              <a:ext uri="{FF2B5EF4-FFF2-40B4-BE49-F238E27FC236}">
                <a16:creationId xmlns:a16="http://schemas.microsoft.com/office/drawing/2014/main" id="{845DF989-7B8C-464D-AAFC-1F71F2779ADD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959959" y="4465199"/>
            <a:ext cx="726841" cy="2805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40536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075209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4422C5-3AB6-4DB6-8B87-E740D22BF34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1581215"/>
            <a:ext cx="7772400" cy="1373268"/>
          </a:xfrm>
        </p:spPr>
        <p:txBody>
          <a:bodyPr/>
          <a:lstStyle/>
          <a:p>
            <a:r>
              <a:rPr lang="cs-CZ" dirty="0"/>
              <a:t>Olympiáda dětí a mládeže </a:t>
            </a:r>
            <a:br>
              <a:rPr lang="cs-CZ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70361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Olympiáda dětí a mládeže</a:t>
            </a:r>
            <a:endParaRPr lang="en-US" dirty="0"/>
          </a:p>
        </p:txBody>
      </p:sp>
      <p:sp>
        <p:nvSpPr>
          <p:cNvPr id="6" name="Content Placeholder 3">
            <a:extLst>
              <a:ext uri="{FF2B5EF4-FFF2-40B4-BE49-F238E27FC236}">
                <a16:creationId xmlns:a16="http://schemas.microsoft.com/office/drawing/2014/main" id="{373FA27E-6F36-4E13-967E-4AC5DF3705DF}"/>
              </a:ext>
            </a:extLst>
          </p:cNvPr>
          <p:cNvSpPr txBox="1">
            <a:spLocks/>
          </p:cNvSpPr>
          <p:nvPr/>
        </p:nvSpPr>
        <p:spPr>
          <a:xfrm>
            <a:off x="457200" y="2160791"/>
            <a:ext cx="8229600" cy="459316"/>
          </a:xfrm>
          <a:prstGeom prst="rect">
            <a:avLst/>
          </a:prstGeom>
        </p:spPr>
        <p:txBody>
          <a:bodyPr lIns="0" tIns="0" rIns="0" bIns="0"/>
          <a:lstStyle>
            <a:lvl1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800" b="0" i="0" kern="1200">
                <a:solidFill>
                  <a:srgbClr val="1E1D64"/>
                </a:solidFill>
                <a:latin typeface="Myriad Pro"/>
                <a:ea typeface="+mn-ea"/>
                <a:cs typeface="Myriad Pro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400" b="0" i="0" kern="1200">
                <a:solidFill>
                  <a:srgbClr val="1E1D64"/>
                </a:solidFill>
                <a:latin typeface="Myriad Pro"/>
                <a:ea typeface="+mn-ea"/>
                <a:cs typeface="Myriad Pro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b="0" i="0" kern="1200">
                <a:solidFill>
                  <a:srgbClr val="1E1D64"/>
                </a:solidFill>
                <a:latin typeface="Myriad Pro"/>
                <a:ea typeface="+mn-ea"/>
                <a:cs typeface="Myriad Pro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400" b="0" i="0" kern="1200">
                <a:solidFill>
                  <a:srgbClr val="1E1D64"/>
                </a:solidFill>
                <a:latin typeface="Myriad Pro"/>
                <a:ea typeface="+mn-ea"/>
                <a:cs typeface="Myriad Pro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400" b="0" i="0" kern="1200">
                <a:solidFill>
                  <a:srgbClr val="1E1D64"/>
                </a:solidFill>
                <a:latin typeface="Myriad Pro"/>
                <a:ea typeface="+mn-ea"/>
                <a:cs typeface="Myriad Pro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36A5D0F3-259F-4885-A1E5-AEDF47F5255B}"/>
              </a:ext>
            </a:extLst>
          </p:cNvPr>
          <p:cNvSpPr txBox="1">
            <a:spLocks/>
          </p:cNvSpPr>
          <p:nvPr/>
        </p:nvSpPr>
        <p:spPr>
          <a:xfrm>
            <a:off x="457200" y="1614054"/>
            <a:ext cx="7890812" cy="2552701"/>
          </a:xfrm>
          <a:prstGeom prst="rect">
            <a:avLst/>
          </a:prstGeom>
        </p:spPr>
        <p:txBody>
          <a:bodyPr lIns="0" tIns="0" rIns="0" bIns="0"/>
          <a:lstStyle>
            <a:lvl1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2400" b="0" i="0" kern="1200">
                <a:solidFill>
                  <a:srgbClr val="1E1D64"/>
                </a:solidFill>
                <a:latin typeface="Myriad Pro"/>
                <a:ea typeface="+mn-ea"/>
                <a:cs typeface="Myriad Pro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400" b="0" i="0" kern="1200">
                <a:solidFill>
                  <a:srgbClr val="1E1D64"/>
                </a:solidFill>
                <a:latin typeface="Myriad Pro"/>
                <a:ea typeface="+mn-ea"/>
                <a:cs typeface="Myriad Pro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b="0" i="0" kern="1200">
                <a:solidFill>
                  <a:srgbClr val="1E1D64"/>
                </a:solidFill>
                <a:latin typeface="Myriad Pro"/>
                <a:ea typeface="+mn-ea"/>
                <a:cs typeface="Myriad Pro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400" b="0" i="0" kern="1200">
                <a:solidFill>
                  <a:srgbClr val="1E1D64"/>
                </a:solidFill>
                <a:latin typeface="Myriad Pro"/>
                <a:ea typeface="+mn-ea"/>
                <a:cs typeface="Myriad Pro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400" b="0" i="0" kern="1200">
                <a:solidFill>
                  <a:srgbClr val="1E1D64"/>
                </a:solidFill>
                <a:latin typeface="Myriad Pro"/>
                <a:ea typeface="+mn-ea"/>
                <a:cs typeface="Myriad Pro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buFont typeface="Arial" panose="020B0604020202020204" pitchFamily="34" charset="0"/>
              <a:buChar char="•"/>
            </a:pPr>
            <a:endParaRPr lang="cs-CZ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/>
              <a:t>Akci pořádáme jednou ročně, střídají se letní a zimní hry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/>
              <a:t>ODM probíhá v režimu velkých olympijských her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/>
              <a:t>Účastníky jsou reprezentace 14 krajů – mládež ve věku 13-16 let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/>
              <a:t>ČOV pro každý ročník vybírá za spolupořadatele jeden z krajů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/>
              <a:t>Rozdělení organizačních úkolů je zhruba 50/50 mezi ČOV a kraj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/>
              <a:t>Přípravy každého ročníku trvají cca dva roky</a:t>
            </a:r>
          </a:p>
          <a:p>
            <a:endParaRPr lang="en-US" sz="2000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EFF93146-0EDA-4FED-9E13-7C35479DF1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835443"/>
            <a:ext cx="8229600" cy="778611"/>
          </a:xfrm>
        </p:spPr>
        <p:txBody>
          <a:bodyPr/>
          <a:lstStyle/>
          <a:p>
            <a:r>
              <a:rPr lang="cs-CZ" b="1" dirty="0"/>
              <a:t>Klíčový projekt ČOV pořádaný ve spolupráci s Asociací krajů ČR </a:t>
            </a:r>
          </a:p>
          <a:p>
            <a:endParaRPr lang="cs-CZ" b="1" dirty="0"/>
          </a:p>
          <a:p>
            <a:endParaRPr lang="cs-CZ" b="1" dirty="0"/>
          </a:p>
          <a:p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13506147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Olympiáda dětí a mládeže</a:t>
            </a:r>
            <a:endParaRPr lang="en-US" dirty="0"/>
          </a:p>
        </p:txBody>
      </p:sp>
      <p:sp>
        <p:nvSpPr>
          <p:cNvPr id="6" name="Content Placeholder 3">
            <a:extLst>
              <a:ext uri="{FF2B5EF4-FFF2-40B4-BE49-F238E27FC236}">
                <a16:creationId xmlns:a16="http://schemas.microsoft.com/office/drawing/2014/main" id="{373FA27E-6F36-4E13-967E-4AC5DF3705DF}"/>
              </a:ext>
            </a:extLst>
          </p:cNvPr>
          <p:cNvSpPr txBox="1">
            <a:spLocks/>
          </p:cNvSpPr>
          <p:nvPr/>
        </p:nvSpPr>
        <p:spPr>
          <a:xfrm>
            <a:off x="457200" y="2160791"/>
            <a:ext cx="8229600" cy="459316"/>
          </a:xfrm>
          <a:prstGeom prst="rect">
            <a:avLst/>
          </a:prstGeom>
        </p:spPr>
        <p:txBody>
          <a:bodyPr lIns="0" tIns="0" rIns="0" bIns="0"/>
          <a:lstStyle>
            <a:lvl1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800" b="0" i="0" kern="1200">
                <a:solidFill>
                  <a:srgbClr val="1E1D64"/>
                </a:solidFill>
                <a:latin typeface="Myriad Pro"/>
                <a:ea typeface="+mn-ea"/>
                <a:cs typeface="Myriad Pro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400" b="0" i="0" kern="1200">
                <a:solidFill>
                  <a:srgbClr val="1E1D64"/>
                </a:solidFill>
                <a:latin typeface="Myriad Pro"/>
                <a:ea typeface="+mn-ea"/>
                <a:cs typeface="Myriad Pro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b="0" i="0" kern="1200">
                <a:solidFill>
                  <a:srgbClr val="1E1D64"/>
                </a:solidFill>
                <a:latin typeface="Myriad Pro"/>
                <a:ea typeface="+mn-ea"/>
                <a:cs typeface="Myriad Pro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400" b="0" i="0" kern="1200">
                <a:solidFill>
                  <a:srgbClr val="1E1D64"/>
                </a:solidFill>
                <a:latin typeface="Myriad Pro"/>
                <a:ea typeface="+mn-ea"/>
                <a:cs typeface="Myriad Pro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400" b="0" i="0" kern="1200">
                <a:solidFill>
                  <a:srgbClr val="1E1D64"/>
                </a:solidFill>
                <a:latin typeface="Myriad Pro"/>
                <a:ea typeface="+mn-ea"/>
                <a:cs typeface="Myriad Pro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36A5D0F3-259F-4885-A1E5-AEDF47F5255B}"/>
              </a:ext>
            </a:extLst>
          </p:cNvPr>
          <p:cNvSpPr txBox="1">
            <a:spLocks/>
          </p:cNvSpPr>
          <p:nvPr/>
        </p:nvSpPr>
        <p:spPr>
          <a:xfrm>
            <a:off x="457200" y="1707573"/>
            <a:ext cx="7890812" cy="2426587"/>
          </a:xfrm>
          <a:prstGeom prst="rect">
            <a:avLst/>
          </a:prstGeom>
        </p:spPr>
        <p:txBody>
          <a:bodyPr lIns="0" tIns="0" rIns="0" bIns="0"/>
          <a:lstStyle>
            <a:lvl1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2400" b="0" i="0" kern="1200">
                <a:solidFill>
                  <a:srgbClr val="1E1D64"/>
                </a:solidFill>
                <a:latin typeface="Myriad Pro"/>
                <a:ea typeface="+mn-ea"/>
                <a:cs typeface="Myriad Pro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400" b="0" i="0" kern="1200">
                <a:solidFill>
                  <a:srgbClr val="1E1D64"/>
                </a:solidFill>
                <a:latin typeface="Myriad Pro"/>
                <a:ea typeface="+mn-ea"/>
                <a:cs typeface="Myriad Pro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b="0" i="0" kern="1200">
                <a:solidFill>
                  <a:srgbClr val="1E1D64"/>
                </a:solidFill>
                <a:latin typeface="Myriad Pro"/>
                <a:ea typeface="+mn-ea"/>
                <a:cs typeface="Myriad Pro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400" b="0" i="0" kern="1200">
                <a:solidFill>
                  <a:srgbClr val="1E1D64"/>
                </a:solidFill>
                <a:latin typeface="Myriad Pro"/>
                <a:ea typeface="+mn-ea"/>
                <a:cs typeface="Myriad Pro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400" b="0" i="0" kern="1200">
                <a:solidFill>
                  <a:srgbClr val="1E1D64"/>
                </a:solidFill>
                <a:latin typeface="Myriad Pro"/>
                <a:ea typeface="+mn-ea"/>
                <a:cs typeface="Myriad Pro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buFont typeface="Arial" panose="020B0604020202020204" pitchFamily="34" charset="0"/>
              <a:buChar char="•"/>
            </a:pPr>
            <a:endParaRPr lang="cs-CZ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/>
              <a:t>Motivace mladých sportovců – životní zážitek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/>
              <a:t>Propagace mládežnického sportu obecně – ČT a další média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/>
              <a:t>Spolupráce s kraji ČR a zvyšování jejich zájmu o sport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/>
              <a:t>Propojení různých struktur českého sportu – při organizaci spolupracují – ČOV / Kraje / Národní svazy / Krajské svazy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/>
              <a:t>Významné doprovodné projekty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000" dirty="0"/>
          </a:p>
          <a:p>
            <a:endParaRPr lang="cs-CZ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000" dirty="0"/>
          </a:p>
          <a:p>
            <a:endParaRPr lang="cs-CZ" sz="2000" dirty="0"/>
          </a:p>
          <a:p>
            <a:endParaRPr lang="en-US" sz="2000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EFF93146-0EDA-4FED-9E13-7C35479DF1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960775"/>
            <a:ext cx="8229600" cy="544593"/>
          </a:xfrm>
        </p:spPr>
        <p:txBody>
          <a:bodyPr/>
          <a:lstStyle/>
          <a:p>
            <a:r>
              <a:rPr lang="cs-CZ" b="1" dirty="0"/>
              <a:t>Velký dopad celého projektu</a:t>
            </a:r>
          </a:p>
          <a:p>
            <a:endParaRPr lang="cs-CZ" b="1" dirty="0"/>
          </a:p>
          <a:p>
            <a:endParaRPr lang="cs-CZ" b="1" dirty="0"/>
          </a:p>
          <a:p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32347071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36A5D0F3-259F-4885-A1E5-AEDF47F5255B}"/>
              </a:ext>
            </a:extLst>
          </p:cNvPr>
          <p:cNvSpPr txBox="1">
            <a:spLocks/>
          </p:cNvSpPr>
          <p:nvPr/>
        </p:nvSpPr>
        <p:spPr>
          <a:xfrm>
            <a:off x="457200" y="3584789"/>
            <a:ext cx="8229600" cy="459316"/>
          </a:xfrm>
          <a:prstGeom prst="rect">
            <a:avLst/>
          </a:prstGeom>
        </p:spPr>
        <p:txBody>
          <a:bodyPr lIns="0" tIns="0" rIns="0" bIns="0"/>
          <a:lstStyle>
            <a:lvl1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2400" b="0" i="0" kern="1200">
                <a:solidFill>
                  <a:srgbClr val="1E1D64"/>
                </a:solidFill>
                <a:latin typeface="Myriad Pro"/>
                <a:ea typeface="+mn-ea"/>
                <a:cs typeface="Myriad Pro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400" b="0" i="0" kern="1200">
                <a:solidFill>
                  <a:srgbClr val="1E1D64"/>
                </a:solidFill>
                <a:latin typeface="Myriad Pro"/>
                <a:ea typeface="+mn-ea"/>
                <a:cs typeface="Myriad Pro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b="0" i="0" kern="1200">
                <a:solidFill>
                  <a:srgbClr val="1E1D64"/>
                </a:solidFill>
                <a:latin typeface="Myriad Pro"/>
                <a:ea typeface="+mn-ea"/>
                <a:cs typeface="Myriad Pro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400" b="0" i="0" kern="1200">
                <a:solidFill>
                  <a:srgbClr val="1E1D64"/>
                </a:solidFill>
                <a:latin typeface="Myriad Pro"/>
                <a:ea typeface="+mn-ea"/>
                <a:cs typeface="Myriad Pro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400" b="0" i="0" kern="1200">
                <a:solidFill>
                  <a:srgbClr val="1E1D64"/>
                </a:solidFill>
                <a:latin typeface="Myriad Pro"/>
                <a:ea typeface="+mn-ea"/>
                <a:cs typeface="Myriad Pro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p:pic>
        <p:nvPicPr>
          <p:cNvPr id="3" name="Obrázek 2">
            <a:extLst>
              <a:ext uri="{FF2B5EF4-FFF2-40B4-BE49-F238E27FC236}">
                <a16:creationId xmlns:a16="http://schemas.microsoft.com/office/drawing/2014/main" id="{1362565D-7F33-4C13-9D86-982C6D76BFC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8990" y="-177617"/>
            <a:ext cx="8362933" cy="55720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44910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Olympiáda dětí a mládeže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84812"/>
            <a:ext cx="8229600" cy="459316"/>
          </a:xfrm>
        </p:spPr>
        <p:txBody>
          <a:bodyPr/>
          <a:lstStyle/>
          <a:p>
            <a:r>
              <a:rPr lang="cs-CZ" b="1" dirty="0"/>
              <a:t>ODM 2022 		26. 6. – 1. 7. 2022, Olomoucký kraj </a:t>
            </a:r>
            <a:endParaRPr lang="en-US" b="1" dirty="0"/>
          </a:p>
        </p:txBody>
      </p:sp>
      <p:sp>
        <p:nvSpPr>
          <p:cNvPr id="6" name="Content Placeholder 3">
            <a:extLst>
              <a:ext uri="{FF2B5EF4-FFF2-40B4-BE49-F238E27FC236}">
                <a16:creationId xmlns:a16="http://schemas.microsoft.com/office/drawing/2014/main" id="{373FA27E-6F36-4E13-967E-4AC5DF3705DF}"/>
              </a:ext>
            </a:extLst>
          </p:cNvPr>
          <p:cNvSpPr txBox="1">
            <a:spLocks/>
          </p:cNvSpPr>
          <p:nvPr/>
        </p:nvSpPr>
        <p:spPr>
          <a:xfrm>
            <a:off x="457200" y="2160791"/>
            <a:ext cx="8229600" cy="459316"/>
          </a:xfrm>
          <a:prstGeom prst="rect">
            <a:avLst/>
          </a:prstGeom>
        </p:spPr>
        <p:txBody>
          <a:bodyPr lIns="0" tIns="0" rIns="0" bIns="0"/>
          <a:lstStyle>
            <a:lvl1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800" b="0" i="0" kern="1200">
                <a:solidFill>
                  <a:srgbClr val="1E1D64"/>
                </a:solidFill>
                <a:latin typeface="Myriad Pro"/>
                <a:ea typeface="+mn-ea"/>
                <a:cs typeface="Myriad Pro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400" b="0" i="0" kern="1200">
                <a:solidFill>
                  <a:srgbClr val="1E1D64"/>
                </a:solidFill>
                <a:latin typeface="Myriad Pro"/>
                <a:ea typeface="+mn-ea"/>
                <a:cs typeface="Myriad Pro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b="0" i="0" kern="1200">
                <a:solidFill>
                  <a:srgbClr val="1E1D64"/>
                </a:solidFill>
                <a:latin typeface="Myriad Pro"/>
                <a:ea typeface="+mn-ea"/>
                <a:cs typeface="Myriad Pro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400" b="0" i="0" kern="1200">
                <a:solidFill>
                  <a:srgbClr val="1E1D64"/>
                </a:solidFill>
                <a:latin typeface="Myriad Pro"/>
                <a:ea typeface="+mn-ea"/>
                <a:cs typeface="Myriad Pro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400" b="0" i="0" kern="1200">
                <a:solidFill>
                  <a:srgbClr val="1E1D64"/>
                </a:solidFill>
                <a:latin typeface="Myriad Pro"/>
                <a:ea typeface="+mn-ea"/>
                <a:cs typeface="Myriad Pro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36A5D0F3-259F-4885-A1E5-AEDF47F5255B}"/>
              </a:ext>
            </a:extLst>
          </p:cNvPr>
          <p:cNvSpPr txBox="1">
            <a:spLocks/>
          </p:cNvSpPr>
          <p:nvPr/>
        </p:nvSpPr>
        <p:spPr>
          <a:xfrm>
            <a:off x="457200" y="1447406"/>
            <a:ext cx="8229600" cy="2688176"/>
          </a:xfrm>
          <a:prstGeom prst="rect">
            <a:avLst/>
          </a:prstGeom>
        </p:spPr>
        <p:txBody>
          <a:bodyPr lIns="0" tIns="0" rIns="0" bIns="0"/>
          <a:lstStyle>
            <a:lvl1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2400" b="0" i="0" kern="1200">
                <a:solidFill>
                  <a:srgbClr val="1E1D64"/>
                </a:solidFill>
                <a:latin typeface="Myriad Pro"/>
                <a:ea typeface="+mn-ea"/>
                <a:cs typeface="Myriad Pro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400" b="0" i="0" kern="1200">
                <a:solidFill>
                  <a:srgbClr val="1E1D64"/>
                </a:solidFill>
                <a:latin typeface="Myriad Pro"/>
                <a:ea typeface="+mn-ea"/>
                <a:cs typeface="Myriad Pro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b="0" i="0" kern="1200">
                <a:solidFill>
                  <a:srgbClr val="1E1D64"/>
                </a:solidFill>
                <a:latin typeface="Myriad Pro"/>
                <a:ea typeface="+mn-ea"/>
                <a:cs typeface="Myriad Pro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400" b="0" i="0" kern="1200">
                <a:solidFill>
                  <a:srgbClr val="1E1D64"/>
                </a:solidFill>
                <a:latin typeface="Myriad Pro"/>
                <a:ea typeface="+mn-ea"/>
                <a:cs typeface="Myriad Pro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400" b="0" i="0" kern="1200">
                <a:solidFill>
                  <a:srgbClr val="1E1D64"/>
                </a:solidFill>
                <a:latin typeface="Myriad Pro"/>
                <a:ea typeface="+mn-ea"/>
                <a:cs typeface="Myriad Pro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000" dirty="0"/>
              <a:t>Přesun z roku 2021 na rok 2022 vzhledem ke COVIDU (během příprav změna politické reprezentace)</a:t>
            </a:r>
          </a:p>
          <a:p>
            <a:endParaRPr lang="cs-CZ" sz="2000" dirty="0"/>
          </a:p>
          <a:p>
            <a:r>
              <a:rPr lang="cs-CZ" sz="2000" dirty="0"/>
              <a:t>Hlavní lokality: </a:t>
            </a:r>
            <a:r>
              <a:rPr lang="cs-CZ" sz="2000" b="1" dirty="0"/>
              <a:t>Olomouc</a:t>
            </a:r>
            <a:r>
              <a:rPr lang="cs-CZ" sz="2000" dirty="0"/>
              <a:t>, Přerov, Prostějov, Kojetín, Uničov, Velká Bystřice</a:t>
            </a:r>
          </a:p>
          <a:p>
            <a:r>
              <a:rPr lang="cs-CZ" sz="2000" dirty="0"/>
              <a:t>20 sportů, 35 sportovišť, 4 430 sportovců a doprovodů </a:t>
            </a:r>
          </a:p>
          <a:p>
            <a:r>
              <a:rPr lang="cs-CZ" sz="2000" dirty="0"/>
              <a:t>Slavnostní zahájení: Fotbalový stadion Sigma Olomouc</a:t>
            </a:r>
          </a:p>
          <a:p>
            <a:r>
              <a:rPr lang="cs-CZ" sz="2000" dirty="0"/>
              <a:t>Obměna sportů – na ODM 2022 bude například šerm</a:t>
            </a:r>
          </a:p>
        </p:txBody>
      </p:sp>
    </p:spTree>
    <p:extLst>
      <p:ext uri="{BB962C8B-B14F-4D97-AF65-F5344CB8AC3E}">
        <p14:creationId xmlns:p14="http://schemas.microsoft.com/office/powerpoint/2010/main" val="13412164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Olympiáda dětí a mládeže</a:t>
            </a:r>
            <a:endParaRPr lang="en-US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EC6A865C-C6C4-4EF7-853C-D3F228C60625}"/>
              </a:ext>
            </a:extLst>
          </p:cNvPr>
          <p:cNvSpPr txBox="1">
            <a:spLocks/>
          </p:cNvSpPr>
          <p:nvPr/>
        </p:nvSpPr>
        <p:spPr>
          <a:xfrm>
            <a:off x="426026" y="989476"/>
            <a:ext cx="8428523" cy="459316"/>
          </a:xfrm>
          <a:prstGeom prst="rect">
            <a:avLst/>
          </a:prstGeom>
        </p:spPr>
        <p:txBody>
          <a:bodyPr lIns="0" tIns="0" rIns="0" bIns="0"/>
          <a:lstStyle>
            <a:lvl1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2400" b="0" i="0" kern="1200">
                <a:solidFill>
                  <a:srgbClr val="1E1D64"/>
                </a:solidFill>
                <a:latin typeface="Myriad Pro"/>
                <a:ea typeface="+mn-ea"/>
                <a:cs typeface="Myriad Pro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400" b="0" i="0" kern="1200">
                <a:solidFill>
                  <a:srgbClr val="1E1D64"/>
                </a:solidFill>
                <a:latin typeface="Myriad Pro"/>
                <a:ea typeface="+mn-ea"/>
                <a:cs typeface="Myriad Pro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b="0" i="0" kern="1200">
                <a:solidFill>
                  <a:srgbClr val="1E1D64"/>
                </a:solidFill>
                <a:latin typeface="Myriad Pro"/>
                <a:ea typeface="+mn-ea"/>
                <a:cs typeface="Myriad Pro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400" b="0" i="0" kern="1200">
                <a:solidFill>
                  <a:srgbClr val="1E1D64"/>
                </a:solidFill>
                <a:latin typeface="Myriad Pro"/>
                <a:ea typeface="+mn-ea"/>
                <a:cs typeface="Myriad Pro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400" b="0" i="0" kern="1200">
                <a:solidFill>
                  <a:srgbClr val="1E1D64"/>
                </a:solidFill>
                <a:latin typeface="Myriad Pro"/>
                <a:ea typeface="+mn-ea"/>
                <a:cs typeface="Myriad Pro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b="1" dirty="0"/>
              <a:t>ODM 2023		22. – 27. ledna 2023, Královéhradecký kraj </a:t>
            </a:r>
            <a:endParaRPr lang="en-US" b="1" dirty="0"/>
          </a:p>
        </p:txBody>
      </p:sp>
      <p:sp>
        <p:nvSpPr>
          <p:cNvPr id="6" name="Content Placeholder 3">
            <a:extLst>
              <a:ext uri="{FF2B5EF4-FFF2-40B4-BE49-F238E27FC236}">
                <a16:creationId xmlns:a16="http://schemas.microsoft.com/office/drawing/2014/main" id="{373FA27E-6F36-4E13-967E-4AC5DF3705DF}"/>
              </a:ext>
            </a:extLst>
          </p:cNvPr>
          <p:cNvSpPr txBox="1">
            <a:spLocks/>
          </p:cNvSpPr>
          <p:nvPr/>
        </p:nvSpPr>
        <p:spPr>
          <a:xfrm>
            <a:off x="426027" y="1727068"/>
            <a:ext cx="8229600" cy="459316"/>
          </a:xfrm>
          <a:prstGeom prst="rect">
            <a:avLst/>
          </a:prstGeom>
        </p:spPr>
        <p:txBody>
          <a:bodyPr lIns="0" tIns="0" rIns="0" bIns="0"/>
          <a:lstStyle>
            <a:lvl1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800" b="0" i="0" kern="1200">
                <a:solidFill>
                  <a:srgbClr val="1E1D64"/>
                </a:solidFill>
                <a:latin typeface="Myriad Pro"/>
                <a:ea typeface="+mn-ea"/>
                <a:cs typeface="Myriad Pro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400" b="0" i="0" kern="1200">
                <a:solidFill>
                  <a:srgbClr val="1E1D64"/>
                </a:solidFill>
                <a:latin typeface="Myriad Pro"/>
                <a:ea typeface="+mn-ea"/>
                <a:cs typeface="Myriad Pro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b="0" i="0" kern="1200">
                <a:solidFill>
                  <a:srgbClr val="1E1D64"/>
                </a:solidFill>
                <a:latin typeface="Myriad Pro"/>
                <a:ea typeface="+mn-ea"/>
                <a:cs typeface="Myriad Pro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400" b="0" i="0" kern="1200">
                <a:solidFill>
                  <a:srgbClr val="1E1D64"/>
                </a:solidFill>
                <a:latin typeface="Myriad Pro"/>
                <a:ea typeface="+mn-ea"/>
                <a:cs typeface="Myriad Pro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400" b="0" i="0" kern="1200">
                <a:solidFill>
                  <a:srgbClr val="1E1D64"/>
                </a:solidFill>
                <a:latin typeface="Myriad Pro"/>
                <a:ea typeface="+mn-ea"/>
                <a:cs typeface="Myriad Pro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000" dirty="0"/>
              <a:t>Hlavní lokality: Špindlerův mlýn, Vrchlabí, Trutnov, Nová Paka</a:t>
            </a:r>
          </a:p>
          <a:p>
            <a:r>
              <a:rPr lang="cs-CZ" sz="2000" dirty="0"/>
              <a:t>Slavnostní zahájení: Hradec Králové -  ČPP Aréna</a:t>
            </a:r>
          </a:p>
          <a:p>
            <a:r>
              <a:rPr lang="cs-CZ" sz="2000" dirty="0"/>
              <a:t>Všechny zimní + další sporty vč. disciplíny pro hendikepované </a:t>
            </a:r>
          </a:p>
          <a:p>
            <a:endParaRPr lang="cs-CZ" sz="2000" dirty="0"/>
          </a:p>
          <a:p>
            <a:endParaRPr lang="cs-CZ" sz="2000" dirty="0"/>
          </a:p>
          <a:p>
            <a:endParaRPr lang="cs-CZ" sz="2000" dirty="0"/>
          </a:p>
          <a:p>
            <a:endParaRPr lang="cs-CZ" sz="2000" dirty="0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36A5D0F3-259F-4885-A1E5-AEDF47F5255B}"/>
              </a:ext>
            </a:extLst>
          </p:cNvPr>
          <p:cNvSpPr txBox="1">
            <a:spLocks/>
          </p:cNvSpPr>
          <p:nvPr/>
        </p:nvSpPr>
        <p:spPr>
          <a:xfrm>
            <a:off x="457200" y="3584789"/>
            <a:ext cx="8229600" cy="459316"/>
          </a:xfrm>
          <a:prstGeom prst="rect">
            <a:avLst/>
          </a:prstGeom>
        </p:spPr>
        <p:txBody>
          <a:bodyPr lIns="0" tIns="0" rIns="0" bIns="0"/>
          <a:lstStyle>
            <a:lvl1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2400" b="0" i="0" kern="1200">
                <a:solidFill>
                  <a:srgbClr val="1E1D64"/>
                </a:solidFill>
                <a:latin typeface="Myriad Pro"/>
                <a:ea typeface="+mn-ea"/>
                <a:cs typeface="Myriad Pro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400" b="0" i="0" kern="1200">
                <a:solidFill>
                  <a:srgbClr val="1E1D64"/>
                </a:solidFill>
                <a:latin typeface="Myriad Pro"/>
                <a:ea typeface="+mn-ea"/>
                <a:cs typeface="Myriad Pro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b="0" i="0" kern="1200">
                <a:solidFill>
                  <a:srgbClr val="1E1D64"/>
                </a:solidFill>
                <a:latin typeface="Myriad Pro"/>
                <a:ea typeface="+mn-ea"/>
                <a:cs typeface="Myriad Pro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400" b="0" i="0" kern="1200">
                <a:solidFill>
                  <a:srgbClr val="1E1D64"/>
                </a:solidFill>
                <a:latin typeface="Myriad Pro"/>
                <a:ea typeface="+mn-ea"/>
                <a:cs typeface="Myriad Pro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400" b="0" i="0" kern="1200">
                <a:solidFill>
                  <a:srgbClr val="1E1D64"/>
                </a:solidFill>
                <a:latin typeface="Myriad Pro"/>
                <a:ea typeface="+mn-ea"/>
                <a:cs typeface="Myriad Pro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30841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776</TotalTime>
  <Words>258</Words>
  <Application>Microsoft Office PowerPoint</Application>
  <PresentationFormat>Předvádění na obrazovce (16:9)</PresentationFormat>
  <Paragraphs>39</Paragraphs>
  <Slides>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0" baseType="lpstr">
      <vt:lpstr>Arial</vt:lpstr>
      <vt:lpstr>Myriad Pro</vt:lpstr>
      <vt:lpstr>Myriad Pro Semibold</vt:lpstr>
      <vt:lpstr>Office Theme</vt:lpstr>
      <vt:lpstr>Olympiáda dětí a mládeže  </vt:lpstr>
      <vt:lpstr>Olympiáda dětí a mládeže</vt:lpstr>
      <vt:lpstr>Olympiáda dětí a mládeže</vt:lpstr>
      <vt:lpstr>Prezentace aplikace PowerPoint</vt:lpstr>
      <vt:lpstr>Olympiáda dětí a mládeže</vt:lpstr>
      <vt:lpstr>Olympiáda dětí a mládeže</vt:lpstr>
    </vt:vector>
  </TitlesOfParts>
  <Company>FPS repro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Zdenek</dc:creator>
  <cp:lastModifiedBy>Šuman Filip</cp:lastModifiedBy>
  <cp:revision>31</cp:revision>
  <dcterms:created xsi:type="dcterms:W3CDTF">2017-04-24T14:29:13Z</dcterms:created>
  <dcterms:modified xsi:type="dcterms:W3CDTF">2021-07-15T12:00:32Z</dcterms:modified>
</cp:coreProperties>
</file>