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SemiBold" panose="020B07060308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Sa4Z3LlW0RP/0SRZo4j0/Ux1f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6"/>
          <p:cNvSpPr txBox="1">
            <a:spLocks noGrp="1"/>
          </p:cNvSpPr>
          <p:nvPr>
            <p:ph type="ctrTitle"/>
          </p:nvPr>
        </p:nvSpPr>
        <p:spPr>
          <a:xfrm>
            <a:off x="685800" y="931332"/>
            <a:ext cx="7772400" cy="189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4000"/>
              <a:buFont typeface="Open Sans SemiBold"/>
              <a:buNone/>
              <a:defRPr sz="4000" b="0" i="0" u="none" strike="noStrike" cap="none">
                <a:solidFill>
                  <a:srgbClr val="A27E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3185" y="3338860"/>
            <a:ext cx="853941" cy="99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4099" y="3314936"/>
            <a:ext cx="1556716" cy="600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  <a:defRPr sz="2400" b="0" i="0" u="none" strike="noStrike" cap="none">
                <a:solidFill>
                  <a:srgbClr val="A27E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99" y="4456491"/>
            <a:ext cx="1114393" cy="4792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 txBox="1">
            <a:spLocks noGrp="1"/>
          </p:cNvSpPr>
          <p:nvPr>
            <p:ph type="body" idx="2"/>
          </p:nvPr>
        </p:nvSpPr>
        <p:spPr>
          <a:xfrm>
            <a:off x="457200" y="1546578"/>
            <a:ext cx="8229600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9959" y="4465199"/>
            <a:ext cx="726841" cy="280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  <a:defRPr sz="2400" b="0" i="0" u="none" strike="noStrike" cap="none">
                <a:solidFill>
                  <a:srgbClr val="A27E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2"/>
          </p:nvPr>
        </p:nvSpPr>
        <p:spPr>
          <a:xfrm>
            <a:off x="457200" y="1546578"/>
            <a:ext cx="3990622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3"/>
          </p:nvPr>
        </p:nvSpPr>
        <p:spPr>
          <a:xfrm>
            <a:off x="4696178" y="1546578"/>
            <a:ext cx="3990622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99" y="4456491"/>
            <a:ext cx="1114393" cy="47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9959" y="4465199"/>
            <a:ext cx="726841" cy="280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 txBox="1">
            <a:spLocks noGrp="1"/>
          </p:cNvSpPr>
          <p:nvPr>
            <p:ph type="ctrTitle"/>
          </p:nvPr>
        </p:nvSpPr>
        <p:spPr>
          <a:xfrm>
            <a:off x="685800" y="931332"/>
            <a:ext cx="7772400" cy="189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4000"/>
              <a:buFont typeface="Open Sans SemiBold"/>
              <a:buNone/>
            </a:pPr>
            <a:r>
              <a:rPr lang="cs-CZ"/>
              <a:t>OLYMPIÁDA DĚTÍ A MLÁDEŽE</a:t>
            </a:r>
            <a:br>
              <a:rPr lang="cs-CZ"/>
            </a:br>
            <a:r>
              <a:rPr lang="cs-CZ"/>
              <a:t>2022, 2023</a:t>
            </a:r>
            <a:br>
              <a:rPr lang="cs-CZ"/>
            </a:br>
            <a:r>
              <a:rPr lang="cs-CZ"/>
              <a:t>Stav příprav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</a:pPr>
            <a:r>
              <a:rPr lang="cs-CZ"/>
              <a:t>ODM 2022 OLOMOUCKÝ KRAJ</a:t>
            </a:r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body" idx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2400"/>
              <a:buNone/>
            </a:pPr>
            <a:r>
              <a:rPr lang="cs-CZ" b="1"/>
              <a:t>26. 6. - 1. 7. 2022</a:t>
            </a:r>
            <a:endParaRPr b="1"/>
          </a:p>
        </p:txBody>
      </p:sp>
      <p:sp>
        <p:nvSpPr>
          <p:cNvPr id="34" name="Google Shape;34;p2"/>
          <p:cNvSpPr txBox="1">
            <a:spLocks noGrp="1"/>
          </p:cNvSpPr>
          <p:nvPr>
            <p:ph type="body" idx="2"/>
          </p:nvPr>
        </p:nvSpPr>
        <p:spPr>
          <a:xfrm>
            <a:off x="457200" y="1546578"/>
            <a:ext cx="8229600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/>
              <a:t>Pravidelná jednání Organizančího výboru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/>
              <a:t>Zasedání Řídícího výboru (nový hejtman)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/>
              <a:t>Tisková konference: maskot, finální fáze příprav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/>
              <a:t>Smlouvy s výpravami a s jednotlivými sporty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/>
              <a:t>Zahajovací ceremoniál Sigma Olomouc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/>
              <a:t>Spolupráce s NSA - dotace 6.000.000 Kč?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/>
          </a:p>
        </p:txBody>
      </p:sp>
      <p:pic>
        <p:nvPicPr>
          <p:cNvPr id="35" name="Google Shape;35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25" y="838907"/>
            <a:ext cx="2347575" cy="333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</a:pPr>
            <a:r>
              <a:rPr lang="cs-CZ"/>
              <a:t>ODM 2023, KRÁLOVÉHRADECKÝ KRAJ</a:t>
            </a:r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2400"/>
              <a:buNone/>
            </a:pPr>
            <a:r>
              <a:rPr lang="cs-CZ" b="1"/>
              <a:t>22. – 27. 2. 2023</a:t>
            </a:r>
            <a:endParaRPr b="1"/>
          </a:p>
        </p:txBody>
      </p:sp>
      <p:sp>
        <p:nvSpPr>
          <p:cNvPr id="42" name="Google Shape;42;p3"/>
          <p:cNvSpPr txBox="1">
            <a:spLocks noGrp="1"/>
          </p:cNvSpPr>
          <p:nvPr>
            <p:ph type="body" idx="2"/>
          </p:nvPr>
        </p:nvSpPr>
        <p:spPr>
          <a:xfrm>
            <a:off x="457200" y="1546578"/>
            <a:ext cx="8229600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/>
              <a:t>Finalizace pořadatelské smlouvy (podpis do konce roku)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/>
              <a:t>Centrum olympiády ve Špindlerově mlýně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/>
              <a:t>Ubytování po výpravách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/>
              <a:t>Iniciační schůzky se sporty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/>
              <a:t>Disciplína pro hendikepované sportovce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</a:pPr>
            <a:r>
              <a:rPr lang="cs-CZ"/>
              <a:t>ODM 2021, rekapitulace </a:t>
            </a:r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2"/>
          </p:nvPr>
        </p:nvSpPr>
        <p:spPr>
          <a:xfrm>
            <a:off x="457200" y="924750"/>
            <a:ext cx="8655300" cy="1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/>
              <a:t>Konference na podporu sportování mládeže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/>
              <a:t>ODM promo stage – 20 dní prezentace projektu, propojení s projekty ČOV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/>
              <a:t>Video kampaň v krajích s cílem motivovat mládež ke sportování a účasti na ODM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sz="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/>
          </a:p>
        </p:txBody>
      </p:sp>
      <p:pic>
        <p:nvPicPr>
          <p:cNvPr id="49" name="Google Shape;49;p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0150" y="2549800"/>
            <a:ext cx="2582851" cy="1488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571754"/>
            <a:ext cx="2582852" cy="148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6227" y="2549881"/>
            <a:ext cx="2582852" cy="1489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137</Words>
  <Application>Microsoft Office PowerPoint</Application>
  <PresentationFormat>Předvádění na obrazovce (16:9)</PresentationFormat>
  <Paragraphs>22</Paragraphs>
  <Slides>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Open Sans SemiBold</vt:lpstr>
      <vt:lpstr>Open Sans</vt:lpstr>
      <vt:lpstr>Arial</vt:lpstr>
      <vt:lpstr>Calibri</vt:lpstr>
      <vt:lpstr>Office Theme</vt:lpstr>
      <vt:lpstr>OLYMPIÁDA DĚTÍ A MLÁDEŽE 2022, 2023 Stav příprav</vt:lpstr>
      <vt:lpstr>ODM 2022 OLOMOUCKÝ KRAJ</vt:lpstr>
      <vt:lpstr>ODM 2023, KRÁLOVÉHRADECKÝ KRAJ</vt:lpstr>
      <vt:lpstr>ODM 2021, rekapitulace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OLYMPIÁDA DĚTÍ A MLÁDEŽE 2022, 2023 Stav příprav</dc:title>
  <dc:creator>Zdenek</dc:creator>
  <cp:lastModifiedBy>Kubešová Radana</cp:lastModifiedBy>
  <cp:revision>2</cp:revision>
  <dcterms:created xsi:type="dcterms:W3CDTF">2017-04-24T14:29:13Z</dcterms:created>
  <dcterms:modified xsi:type="dcterms:W3CDTF">2021-10-06T20:20:25Z</dcterms:modified>
</cp:coreProperties>
</file>