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D64"/>
    <a:srgbClr val="A27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74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1332"/>
            <a:ext cx="7772400" cy="1890889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2B2DD07-E1B6-0546-9574-938E5DE5E4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23881" y="3073071"/>
            <a:ext cx="2896238" cy="155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8229600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9935D5-4E80-3640-AD97-FCCB0D5069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818" y="4318722"/>
            <a:ext cx="1387153" cy="75477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ACBB393-AE5E-7445-B8BB-A30D67D2FA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45425" y="4275159"/>
            <a:ext cx="923924" cy="73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3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96178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FB830A0-C19B-7A44-B7B4-6CF7F43649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818" y="4318722"/>
            <a:ext cx="1387153" cy="75477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AF8B9E61-A66D-F846-A360-4E4A8CEAD90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45425" y="4275159"/>
            <a:ext cx="923924" cy="73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52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465"/>
            <a:ext cx="8229600" cy="505221"/>
          </a:xfrm>
        </p:spPr>
        <p:txBody>
          <a:bodyPr/>
          <a:lstStyle/>
          <a:p>
            <a:r>
              <a:rPr lang="cs-CZ" sz="2800" dirty="0"/>
              <a:t>PLÁN AKCÍ </a:t>
            </a:r>
            <a:endParaRPr 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FE576AD-8495-45C5-A70B-5BE654E6AFB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32852" y="677862"/>
            <a:ext cx="8611148" cy="3787775"/>
          </a:xfrm>
        </p:spPr>
        <p:txBody>
          <a:bodyPr/>
          <a:lstStyle/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23. listopadu – brífink: Opatření k ZOH v Pekingu (výstup z Rady expertů, LK a VV ČOV)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24. listopadu – TK Olympijský festival v Brně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25. listopadu – vánoční setkání partnerů ČOT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25. a 26. listopadu – Seminář EOV, Šamorín (SVK)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26. listopadu – Olympijský řád EOV pro Květu Peckovou (Šamorín)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30. 11. až 2. 12. – seminář šéfů misí Světové hry, Birmingham, USA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Prosinec – Vánoční strom splněných přání České olympijské nadace                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1. a 6. prosinec – T-Mobile Olympijský běh: termín 22. 6. 2022, prodej dárkových poukazů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7. prosince – nezlomní trenéři – Trenér roku (ČTA)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11. až 18. prosince – Evropský olympijský festival mládeže Vuokatti – hokej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15. prosince – konference Mosty (ČTA)</a:t>
            </a:r>
          </a:p>
          <a:p>
            <a:r>
              <a:rPr lang="pl-PL" sz="1700" dirty="0">
                <a:solidFill>
                  <a:schemeClr val="accent1">
                    <a:lumMod val="50000"/>
                  </a:schemeClr>
                </a:solidFill>
              </a:rPr>
              <a:t>16. prosince – 50 dní do zahájení ZOH</a:t>
            </a:r>
          </a:p>
          <a:p>
            <a:endParaRPr lang="pl-PL" sz="1600" dirty="0">
              <a:solidFill>
                <a:schemeClr val="accent1">
                  <a:lumMod val="50000"/>
                </a:schemeClr>
              </a:solidFill>
            </a:endParaRPr>
          </a:p>
          <a:p>
            <a:pPr lvl="1" indent="0">
              <a:buNone/>
            </a:pPr>
            <a:endParaRPr lang="pl-PL" sz="1600" dirty="0">
              <a:solidFill>
                <a:schemeClr val="accent1">
                  <a:lumMod val="50000"/>
                </a:schemeClr>
              </a:solidFill>
            </a:endParaRPr>
          </a:p>
          <a:p>
            <a:br>
              <a:rPr lang="pl-PL" sz="16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1600" dirty="0"/>
            </a:br>
            <a:br>
              <a:rPr lang="pl-PL" sz="1600" dirty="0"/>
            </a:br>
            <a:endParaRPr lang="pl-PL" sz="1600" dirty="0"/>
          </a:p>
          <a:p>
            <a:endParaRPr lang="pl-PL" sz="1600" dirty="0"/>
          </a:p>
          <a:p>
            <a:endParaRPr lang="pl-PL" sz="1600" dirty="0"/>
          </a:p>
          <a:p>
            <a:r>
              <a:rPr lang="pl-PL" sz="1600" dirty="0"/>
              <a:t> 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23084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165</Words>
  <Application>Microsoft Office PowerPoint</Application>
  <PresentationFormat>Předvádění na obrazovce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Myriad Pro</vt:lpstr>
      <vt:lpstr>Myriad Pro Semibold</vt:lpstr>
      <vt:lpstr>Office Theme</vt:lpstr>
      <vt:lpstr>PLÁN AKCÍ </vt:lpstr>
    </vt:vector>
  </TitlesOfParts>
  <Company>FPS repro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Zdenek</dc:creator>
  <cp:lastModifiedBy>Graclík Petr</cp:lastModifiedBy>
  <cp:revision>44</cp:revision>
  <dcterms:created xsi:type="dcterms:W3CDTF">2017-04-24T14:29:13Z</dcterms:created>
  <dcterms:modified xsi:type="dcterms:W3CDTF">2021-11-17T12:04:13Z</dcterms:modified>
</cp:coreProperties>
</file>