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SemiBold" panose="020B07060308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3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</a:pPr>
            <a:r>
              <a:rPr lang="cs-CZ" dirty="0"/>
              <a:t>OLYMPIÁDA DĚTÍ A MLÁDEŽE</a:t>
            </a:r>
            <a:br>
              <a:rPr lang="cs-CZ" dirty="0"/>
            </a:br>
            <a:r>
              <a:rPr lang="cs-CZ" dirty="0"/>
              <a:t>2022, 2023 - Stav příprav</a:t>
            </a:r>
            <a:br>
              <a:rPr lang="cs-CZ" dirty="0"/>
            </a:br>
            <a:r>
              <a:rPr lang="cs-CZ" dirty="0"/>
              <a:t>2024, 2025 - kandidatury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ODM 2022 OLOMOUCKÝ KRAJ </a:t>
            </a:r>
            <a:br>
              <a:rPr lang="cs-CZ" dirty="0"/>
            </a:br>
            <a:r>
              <a:rPr lang="cs-CZ" dirty="0"/>
              <a:t>ODM 2023 KRÁLOVEHRADECKÝ KRAJ</a:t>
            </a:r>
            <a:endParaRPr dirty="0"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"/>
          </p:nvPr>
        </p:nvSpPr>
        <p:spPr>
          <a:xfrm>
            <a:off x="457200" y="1321441"/>
            <a:ext cx="8229600" cy="312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Přípravy ODM 2022 a 2023 intenzivně probíhají.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Jednání s ČT o podobě TV zpracování ODM 2022, snaha o zajištění streamů z co největšího počtu sportů.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Proběhlo vícedenní setkání zástupců jednotlivých krajů a ředitelů sportů 2022 – následná inspekce některých sportovišť.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Téma na jednání s hejtmany – řešení podpory pořadatelů ze strany NSA.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Příprava jednání s národními koordinátory všech sportů – 24.11.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ODM 2024 a 2025 </a:t>
            </a:r>
            <a:endParaRPr dirty="0"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967061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2000" b="1" dirty="0"/>
              <a:t>Vyhlášení kandidatur na letní ODM 2024 a zimní ODM 2025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endParaRPr b="1" dirty="0"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457200" y="1551773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Vyjádření zájmu pořadatelských krajů do 25. února 2022.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Předběžné reakce některých krajů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V plánu jednání s Asociací krajů ČR pro stanovení dlouhodobějšího harmonogramu pořadatelů.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134</Words>
  <Application>Microsoft Office PowerPoint</Application>
  <PresentationFormat>Předvádění na obrazovce (16:9)</PresentationFormat>
  <Paragraphs>19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Open Sans SemiBold</vt:lpstr>
      <vt:lpstr>Calibri</vt:lpstr>
      <vt:lpstr>Open Sans</vt:lpstr>
      <vt:lpstr>Arial</vt:lpstr>
      <vt:lpstr>Office Theme</vt:lpstr>
      <vt:lpstr>OLYMPIÁDA DĚTÍ A MLÁDEŽE 2022, 2023 - Stav příprav 2024, 2025 - kandidatury</vt:lpstr>
      <vt:lpstr>ODM 2022 OLOMOUCKÝ KRAJ  ODM 2023 KRÁLOVEHRADECKÝ KRAJ</vt:lpstr>
      <vt:lpstr>ODM 2024 a 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Graclík Petr</cp:lastModifiedBy>
  <cp:revision>5</cp:revision>
  <dcterms:created xsi:type="dcterms:W3CDTF">2017-04-24T14:29:13Z</dcterms:created>
  <dcterms:modified xsi:type="dcterms:W3CDTF">2021-11-17T12:25:56Z</dcterms:modified>
</cp:coreProperties>
</file>