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4"/>
            <a:ext cx="8229600" cy="86452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 smtClean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875004" y="840920"/>
            <a:ext cx="7875373" cy="5575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3. – 25. 3. 2022 EYOWF VUOKATTI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 3. 2022 Dialogy ČTA – Rodiče a talent (Louny)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Trenér roku – bude upřesněno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4. 2022 Ples Olympioniků (Národní dům na Vinohradech)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 3. – 2. 4. 2022 Sympozium sportovní medicíny Dříteč 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 4. 2022 od 10:00 – Programová konference se svazy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 4. 2022 Konference na MZV (Česká republika vs. Česko)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Výstava Věra Čáslavská NM – přelom května – června 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 6. 2022 – T – Mobile Olympijský běh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 – 30. 6. 2022 ODM Olomoucký kraj	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– 17. 7. 2022 Světové hry Birmingham (USA) 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Termíny VV ČOV – 5. 4.; 9. 5., 14. 6. vždy ve 14:00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Plénum ČOV – 10. 5. 2022 v 10:00</a:t>
            </a:r>
            <a:endParaRPr lang="cs-CZ" sz="14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162</Words>
  <Application>Microsoft Office PowerPoint</Application>
  <PresentationFormat>Širokoúhlá obrazovka</PresentationFormat>
  <Paragraphs>15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Gotham_COV Bold</vt:lpstr>
      <vt:lpstr>Gotham_COV Book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Monika Popelová</cp:lastModifiedBy>
  <cp:revision>16</cp:revision>
  <cp:lastPrinted>2022-03-01T09:47:21Z</cp:lastPrinted>
  <dcterms:created xsi:type="dcterms:W3CDTF">2021-03-05T12:46:46Z</dcterms:created>
  <dcterms:modified xsi:type="dcterms:W3CDTF">2022-03-01T09:48:19Z</dcterms:modified>
</cp:coreProperties>
</file>