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673628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118543"/>
            <a:ext cx="10972800" cy="61242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41988"/>
            <a:ext cx="1485857" cy="638981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062104"/>
            <a:ext cx="10972800" cy="34995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724930" y="1301578"/>
            <a:ext cx="10560908" cy="2570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r>
              <a:rPr lang="cs-CZ" sz="4000" dirty="0" smtClean="0">
                <a:solidFill>
                  <a:srgbClr val="BC955E"/>
                </a:solidFill>
              </a:rPr>
              <a:t>Čerpání rozpočtu ČOV k 31. 12. 2021</a:t>
            </a:r>
          </a:p>
          <a:p>
            <a:endParaRPr lang="cs-CZ" dirty="0" smtClean="0">
              <a:solidFill>
                <a:srgbClr val="BC955E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609600" y="1322362"/>
            <a:ext cx="10972800" cy="4370364"/>
          </a:xfrm>
        </p:spPr>
        <p:txBody>
          <a:bodyPr/>
          <a:lstStyle/>
          <a:p>
            <a:endParaRPr lang="cs-CZ" sz="1733" dirty="0"/>
          </a:p>
          <a:p>
            <a:r>
              <a:rPr lang="cs-CZ" sz="1733" dirty="0"/>
              <a:t>	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687" y="187668"/>
            <a:ext cx="7578810" cy="649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3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458097"/>
            <a:ext cx="8229600" cy="6624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Čerpání rozpočtu ČOV k 31. 12. 2021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961ACE-E5B2-4CC2-9F8E-A399DCB8D734}"/>
              </a:ext>
            </a:extLst>
          </p:cNvPr>
          <p:cNvSpPr txBox="1">
            <a:spLocks/>
          </p:cNvSpPr>
          <p:nvPr/>
        </p:nvSpPr>
        <p:spPr>
          <a:xfrm>
            <a:off x="477748" y="6446838"/>
            <a:ext cx="5741819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A27E48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Zasedání výkonného</a:t>
            </a:r>
            <a:r>
              <a:rPr kumimoji="0" lang="cs-CZ" sz="1200" b="0" i="0" u="none" strike="noStrike" kern="1200" cap="none" spc="0" normalizeH="0" noProof="0" dirty="0" smtClean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 výboru ČOV </a:t>
            </a: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| </a:t>
            </a: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Čerpání rozpočtu ČOV k 31. 12. 2022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ok" pitchFamily="2" charset="0"/>
              <a:ea typeface="+mn-ea"/>
              <a:cs typeface="Gotham_COV Book" pitchFamily="2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57199" y="2471351"/>
            <a:ext cx="9551773" cy="362464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 smtClean="0"/>
          </a:p>
          <a:p>
            <a:r>
              <a:rPr lang="cs-CZ" sz="2000" b="1" dirty="0" smtClean="0"/>
              <a:t>Návrh usnesení:</a:t>
            </a:r>
          </a:p>
          <a:p>
            <a:endParaRPr lang="cs-CZ" sz="2000" b="1" dirty="0"/>
          </a:p>
          <a:p>
            <a:r>
              <a:rPr lang="cs-CZ" sz="2000" b="1" dirty="0" smtClean="0"/>
              <a:t>VV ČOV schvaluje čerpání rozpočtu ČOV k 31. 12. 2021.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49</Words>
  <Application>Microsoft Office PowerPoint</Application>
  <PresentationFormat>Širokoúhlá obrazovka</PresentationFormat>
  <Paragraphs>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Gotham_COV Bold</vt:lpstr>
      <vt:lpstr>Gotham_COV Book</vt:lpstr>
      <vt:lpstr>Gotham_COV Headline CE</vt:lpstr>
      <vt:lpstr>Myriad Pro</vt:lpstr>
      <vt:lpstr>Myriad Pro Semibold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13</cp:revision>
  <dcterms:created xsi:type="dcterms:W3CDTF">2021-03-05T12:46:46Z</dcterms:created>
  <dcterms:modified xsi:type="dcterms:W3CDTF">2022-03-01T09:06:06Z</dcterms:modified>
</cp:coreProperties>
</file>