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Sa4Z3LlW0RP/0SRZo4j0/Ux1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05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3185" y="3338860"/>
            <a:ext cx="853941" cy="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99" y="3314936"/>
            <a:ext cx="1556716" cy="60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3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</a:pPr>
            <a:r>
              <a:rPr lang="cs-CZ" dirty="0"/>
              <a:t>OLYMPIÁDA DĚTÍ A MLÁDEŽE</a:t>
            </a:r>
            <a:br>
              <a:rPr lang="cs-CZ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/>
              <a:t>ODM 2022 OLOMOUCKÝ KRAJ</a:t>
            </a:r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b="1"/>
              <a:t>26. 6. - 1. 7. 2022</a:t>
            </a:r>
            <a:endParaRPr b="1"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2"/>
          </p:nvPr>
        </p:nvSpPr>
        <p:spPr>
          <a:xfrm>
            <a:off x="457200" y="1538271"/>
            <a:ext cx="7897390" cy="27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Finální fáze příprav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34 sportovišť – 4500 sportovců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Detaily televizní operace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Startuje mediální kampaň </a:t>
            </a:r>
            <a:br>
              <a:rPr lang="cs-CZ" dirty="0"/>
            </a:b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Tiskové konference: 3. 5., 2. 6., 20. 6.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DCFEFF1-E5A1-45FD-B57C-3D0C4167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956" y="671927"/>
            <a:ext cx="3051156" cy="43934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 dirty="0"/>
              <a:t>Konference na podporu sportování mládeže</a:t>
            </a:r>
            <a:endParaRPr dirty="0"/>
          </a:p>
        </p:txBody>
      </p:sp>
      <p:sp>
        <p:nvSpPr>
          <p:cNvPr id="6" name="Google Shape;94;p8">
            <a:extLst>
              <a:ext uri="{FF2B5EF4-FFF2-40B4-BE49-F238E27FC236}">
                <a16:creationId xmlns:a16="http://schemas.microsoft.com/office/drawing/2014/main" id="{06FD89C6-72F0-44AF-8E91-E8D47B5F6C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711200"/>
            <a:ext cx="8229600" cy="6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dirty="0"/>
              <a:t>Je sport důležitým tématem pro společnost?</a:t>
            </a:r>
            <a:endParaRPr dirty="0"/>
          </a:p>
        </p:txBody>
      </p:sp>
      <p:sp>
        <p:nvSpPr>
          <p:cNvPr id="7" name="Google Shape;95;p8">
            <a:extLst>
              <a:ext uri="{FF2B5EF4-FFF2-40B4-BE49-F238E27FC236}">
                <a16:creationId xmlns:a16="http://schemas.microsoft.com/office/drawing/2014/main" id="{06299741-2AC4-4752-97F3-B347AD8160A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500463"/>
            <a:ext cx="8229600" cy="349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</a:pP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Char char="•"/>
            </a:pPr>
            <a:r>
              <a:rPr lang="cs-CZ" b="1" dirty="0"/>
              <a:t>Neděle 26. června 2022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Char char="•"/>
            </a:pPr>
            <a:r>
              <a:rPr lang="cs-CZ" dirty="0"/>
              <a:t>11 – 15 hodin (Slavnostní zahajovací ceremoniál ODM v 18h)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Char char="•"/>
            </a:pPr>
            <a:r>
              <a:rPr lang="cs-CZ" dirty="0"/>
              <a:t>NH hotel Olomouc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Char char="•"/>
            </a:pPr>
            <a:r>
              <a:rPr lang="cs-CZ" dirty="0"/>
              <a:t>4. ročník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Char char="•"/>
            </a:pPr>
            <a:r>
              <a:rPr lang="cs-CZ" dirty="0"/>
              <a:t>Pozvánky: tento týden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85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/>
              <a:t>ODM 2023, KRÁLOVÉHRADECKÝ KRAJ</a:t>
            </a:r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b="1"/>
              <a:t>22. – 27. 2. 2023</a:t>
            </a:r>
            <a:endParaRPr b="1"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Wingdings" panose="05000000000000000000" pitchFamily="2" charset="2"/>
              <a:buChar char="ü"/>
            </a:pPr>
            <a:r>
              <a:rPr lang="cs-CZ" b="1" dirty="0"/>
              <a:t>Uzavření smlouvy s pořadatelským krajem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Slavnostní podpis na tiskové konferenci v květnu</a:t>
            </a:r>
          </a:p>
          <a:p>
            <a:pPr marL="0" indent="0"/>
            <a:endParaRPr lang="pl-PL" dirty="0"/>
          </a:p>
          <a:p>
            <a:pPr marL="0" indent="0"/>
            <a:r>
              <a:rPr lang="pl-PL" dirty="0"/>
              <a:t>Zasedání výborů: řídícího, organizačního </a:t>
            </a:r>
          </a:p>
          <a:p>
            <a:pPr marL="0" indent="0"/>
            <a:endParaRPr lang="pl-PL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 dirty="0"/>
              <a:t>ODM 2024 a 2025</a:t>
            </a:r>
            <a:endParaRPr dirty="0"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2"/>
          </p:nvPr>
        </p:nvSpPr>
        <p:spPr>
          <a:xfrm>
            <a:off x="457200" y="924750"/>
            <a:ext cx="8655300" cy="1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Projevení zájmu o letní ODM 2024: Jihočeský a Zlínský kraj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sz="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Projevení zájmu o zimní ODM 2025: Moravskoslezský a Plzeňský kraj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sz="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Termín pro zaslání finálních kandidatur: 29. dubna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Potvrzení pořadatelství vybraných krajů VV ČOV: červen  – září 2022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166</Words>
  <Application>Microsoft Office PowerPoint</Application>
  <PresentationFormat>Předvádění na obrazovce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Open Sans SemiBold</vt:lpstr>
      <vt:lpstr>Wingdings</vt:lpstr>
      <vt:lpstr>Calibri</vt:lpstr>
      <vt:lpstr>Arial</vt:lpstr>
      <vt:lpstr>Open Sans</vt:lpstr>
      <vt:lpstr>Office Theme</vt:lpstr>
      <vt:lpstr>OLYMPIÁDA DĚTÍ A MLÁDEŽE </vt:lpstr>
      <vt:lpstr>ODM 2022 OLOMOUCKÝ KRAJ</vt:lpstr>
      <vt:lpstr>Konference na podporu sportování mládeže</vt:lpstr>
      <vt:lpstr>ODM 2023, KRÁLOVÉHRADECKÝ KRAJ</vt:lpstr>
      <vt:lpstr>ODM 2024 a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DĚTÍ A MLÁDEŽE 2022, 2023 Stav příprav</dc:title>
  <dc:creator>Zdenek</dc:creator>
  <cp:lastModifiedBy>Šuman Filip</cp:lastModifiedBy>
  <cp:revision>7</cp:revision>
  <dcterms:created xsi:type="dcterms:W3CDTF">2017-04-24T14:29:13Z</dcterms:created>
  <dcterms:modified xsi:type="dcterms:W3CDTF">2022-04-05T10:58:50Z</dcterms:modified>
</cp:coreProperties>
</file>