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67" r:id="rId2"/>
    <p:sldId id="268" r:id="rId3"/>
    <p:sldId id="378" r:id="rId4"/>
    <p:sldId id="384" r:id="rId5"/>
    <p:sldId id="379" r:id="rId6"/>
    <p:sldId id="381" r:id="rId7"/>
    <p:sldId id="382" r:id="rId8"/>
    <p:sldId id="383" r:id="rId9"/>
    <p:sldId id="385" r:id="rId10"/>
    <p:sldId id="270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Open Sans SemiBold" panose="020B0706030804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Sa4Z3LlW0RP/0SRZo4j0/Ux1f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662" y="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 dirty="0"/>
              <a:t>Poslední bod- nový partner Vinci, ČEZ, UNYP, zájem dalších part. (</a:t>
            </a:r>
            <a:r>
              <a:rPr lang="cs-CZ" dirty="0" err="1"/>
              <a:t>Snuggs</a:t>
            </a:r>
            <a:r>
              <a:rPr lang="cs-CZ" dirty="0"/>
              <a:t>, </a:t>
            </a:r>
            <a:r>
              <a:rPr lang="cs-CZ" dirty="0" err="1"/>
              <a:t>Wienerberger</a:t>
            </a:r>
            <a:r>
              <a:rPr lang="cs-CZ" dirty="0"/>
              <a:t>)= vyrovnaný rozpočet</a:t>
            </a: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 dirty="0"/>
              <a:t>Že se řeší ubytovací kapacity na univerzitě s cílem udržet kompaktnost (klidně by se mohlo bydlet po městech v regionu, ale pořadatel primárně nechce)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35594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 dirty="0"/>
              <a:t>Že se řeší ubytovací kapacity na univerzitě s cílem udržet kompaktnost (klidně by se mohlo bydlet po městech v regionu, ale pořadatel primárně nechce)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7146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656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 dirty="0"/>
              <a:t>Plus LOB, mínus 2 disciplíny, co má MSK (tanec, lezení), ubytování hodně rozdrolené do menších internátů, penzionů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1412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-CZ" dirty="0"/>
              <a:t>Že se řeší ubytovací kapacity na univerzitě s cílem udržet kompaktnost (klidně by se mohlo bydlet po městech v regionu, ale pořadatel primárně nechce)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53451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6"/>
          <p:cNvSpPr txBox="1">
            <a:spLocks noGrp="1"/>
          </p:cNvSpPr>
          <p:nvPr>
            <p:ph type="ctrTitle"/>
          </p:nvPr>
        </p:nvSpPr>
        <p:spPr>
          <a:xfrm>
            <a:off x="685800" y="931332"/>
            <a:ext cx="7772400" cy="189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4000"/>
              <a:buFont typeface="Open Sans SemiBold"/>
              <a:buNone/>
              <a:defRPr sz="4000" b="0" i="0" u="none" strike="noStrike" cap="none">
                <a:solidFill>
                  <a:srgbClr val="A27E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" name="Google Shape;8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3185" y="3338860"/>
            <a:ext cx="853941" cy="99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4099" y="3314936"/>
            <a:ext cx="1556716" cy="600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A27E48"/>
              </a:buClr>
              <a:buSzPts val="2400"/>
              <a:buFont typeface="Open Sans SemiBold"/>
              <a:buNone/>
              <a:defRPr sz="2400" b="0" i="0" u="none" strike="noStrike" cap="none">
                <a:solidFill>
                  <a:srgbClr val="A27E48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body" idx="1"/>
          </p:nvPr>
        </p:nvSpPr>
        <p:spPr>
          <a:xfrm>
            <a:off x="457200" y="838907"/>
            <a:ext cx="8229600" cy="45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199" y="4456491"/>
            <a:ext cx="1114393" cy="47923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7"/>
          <p:cNvSpPr txBox="1">
            <a:spLocks noGrp="1"/>
          </p:cNvSpPr>
          <p:nvPr>
            <p:ph type="body" idx="2"/>
          </p:nvPr>
        </p:nvSpPr>
        <p:spPr>
          <a:xfrm>
            <a:off x="457200" y="1546578"/>
            <a:ext cx="8229600" cy="262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1E1D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81000" algn="l" rtl="0">
              <a:spcBef>
                <a:spcPts val="480"/>
              </a:spcBef>
              <a:spcAft>
                <a:spcPts val="0"/>
              </a:spcAft>
              <a:buClr>
                <a:srgbClr val="1E1D64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rgbClr val="1E1D6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9959" y="4465199"/>
            <a:ext cx="726841" cy="280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"/>
          <p:cNvSpPr txBox="1">
            <a:spLocks noGrp="1"/>
          </p:cNvSpPr>
          <p:nvPr>
            <p:ph type="ctrTitle"/>
          </p:nvPr>
        </p:nvSpPr>
        <p:spPr>
          <a:xfrm>
            <a:off x="1143000" y="1072253"/>
            <a:ext cx="6858000" cy="189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cs-CZ" dirty="0"/>
              <a:t>Olympiáda dětí a mládeže</a:t>
            </a:r>
            <a:br>
              <a:rPr lang="cs-CZ" dirty="0"/>
            </a:b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"/>
          <p:cNvSpPr txBox="1">
            <a:spLocks noGrp="1"/>
          </p:cNvSpPr>
          <p:nvPr>
            <p:ph type="ctrTitle"/>
          </p:nvPr>
        </p:nvSpPr>
        <p:spPr>
          <a:xfrm>
            <a:off x="1657350" y="754984"/>
            <a:ext cx="5829300" cy="189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cs-CZ" dirty="0"/>
              <a:t>Děkuji za pozornost!</a:t>
            </a:r>
            <a:br>
              <a:rPr lang="cs-CZ" dirty="0"/>
            </a:br>
            <a:br>
              <a:rPr lang="cs-CZ" dirty="0"/>
            </a:br>
            <a:endParaRPr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D9B3D4F-9CDD-5317-64DF-238A5ABAA6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95" t="20077" r="10358" b="25743"/>
          <a:stretch/>
        </p:blipFill>
        <p:spPr>
          <a:xfrm>
            <a:off x="6977750" y="4096849"/>
            <a:ext cx="2043208" cy="1046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 txBox="1">
            <a:spLocks noGrp="1"/>
          </p:cNvSpPr>
          <p:nvPr>
            <p:ph type="title"/>
          </p:nvPr>
        </p:nvSpPr>
        <p:spPr>
          <a:xfrm>
            <a:off x="1485900" y="205979"/>
            <a:ext cx="61722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cs-CZ" dirty="0"/>
              <a:t>20. Olympiáda dětí a mládeže 2023</a:t>
            </a:r>
            <a:br>
              <a:rPr lang="cs-CZ" dirty="0"/>
            </a:br>
            <a:r>
              <a:rPr lang="cs-CZ" dirty="0"/>
              <a:t>Královéhradecký kraj </a:t>
            </a:r>
            <a:endParaRPr dirty="0"/>
          </a:p>
        </p:txBody>
      </p:sp>
      <p:sp>
        <p:nvSpPr>
          <p:cNvPr id="33" name="Google Shape;33;p2"/>
          <p:cNvSpPr txBox="1">
            <a:spLocks noGrp="1"/>
          </p:cNvSpPr>
          <p:nvPr>
            <p:ph type="body" idx="2"/>
          </p:nvPr>
        </p:nvSpPr>
        <p:spPr>
          <a:xfrm>
            <a:off x="1517072" y="1222181"/>
            <a:ext cx="7370369" cy="296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300"/>
              </a:spcBef>
              <a:buSzPts val="2000"/>
            </a:pPr>
            <a:r>
              <a:rPr lang="cs-CZ" sz="1500" b="1" dirty="0"/>
              <a:t>22. – 26. ledna 2023</a:t>
            </a:r>
          </a:p>
          <a:p>
            <a:pPr marL="0" indent="0">
              <a:spcBef>
                <a:spcPts val="300"/>
              </a:spcBef>
              <a:buSzPts val="2000"/>
            </a:pPr>
            <a:endParaRPr lang="cs-CZ" sz="1500" dirty="0"/>
          </a:p>
          <a:p>
            <a:pPr marL="0" indent="0">
              <a:spcBef>
                <a:spcPts val="300"/>
              </a:spcBef>
              <a:buSzPts val="2000"/>
            </a:pPr>
            <a:r>
              <a:rPr lang="cs-CZ" sz="1500" dirty="0"/>
              <a:t>22. 1. 10.00	Konference na podporu sportování mládeže, HK</a:t>
            </a:r>
            <a:endParaRPr sz="1500" dirty="0"/>
          </a:p>
          <a:p>
            <a:pPr marL="0" indent="0">
              <a:spcBef>
                <a:spcPts val="300"/>
              </a:spcBef>
              <a:buSzPts val="2000"/>
            </a:pPr>
            <a:r>
              <a:rPr lang="cs-CZ" sz="1500" dirty="0"/>
              <a:t>22. 1. 14.00	Slavnostní zahajovací ceremoniál, ČPP arena, HK</a:t>
            </a:r>
          </a:p>
          <a:p>
            <a:pPr marL="0" indent="0">
              <a:spcBef>
                <a:spcPts val="300"/>
              </a:spcBef>
              <a:buSzPts val="2000"/>
            </a:pPr>
            <a:r>
              <a:rPr lang="cs-CZ" sz="1500" dirty="0"/>
              <a:t>22. 1. 19.00	Slavnostní otevření Olympijského domu, ŠM</a:t>
            </a:r>
          </a:p>
          <a:p>
            <a:pPr marL="0" indent="0">
              <a:spcBef>
                <a:spcPts val="300"/>
              </a:spcBef>
              <a:buSzPts val="2000"/>
            </a:pPr>
            <a:r>
              <a:rPr lang="cs-CZ" sz="1500" dirty="0"/>
              <a:t>23. 1. 		Zasedání AK ČR na úrovní hejtmanů ŠM</a:t>
            </a:r>
          </a:p>
          <a:p>
            <a:pPr marL="0" indent="0">
              <a:spcBef>
                <a:spcPts val="300"/>
              </a:spcBef>
              <a:buSzPts val="2000"/>
            </a:pPr>
            <a:endParaRPr lang="cs-CZ" sz="1500" dirty="0"/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r>
              <a:rPr lang="cs-CZ" sz="1500" dirty="0"/>
              <a:t>Ceny energií</a:t>
            </a:r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r>
              <a:rPr lang="cs-CZ" sz="1500" dirty="0"/>
              <a:t>Sportovní vs. TV program</a:t>
            </a:r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r>
              <a:rPr lang="cs-CZ" sz="1500" dirty="0"/>
              <a:t>Kampaň ČOV „20 let ODM“ </a:t>
            </a:r>
          </a:p>
          <a:p>
            <a:pPr marL="0" indent="0">
              <a:spcBef>
                <a:spcPts val="300"/>
              </a:spcBef>
              <a:buSzPts val="2000"/>
            </a:pPr>
            <a:r>
              <a:rPr lang="cs-CZ" sz="1500" dirty="0"/>
              <a:t> </a:t>
            </a:r>
            <a:endParaRPr sz="15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873CD85-2093-06A3-A2AE-63035F4E8A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235" y="3037146"/>
            <a:ext cx="3516166" cy="1220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 txBox="1">
            <a:spLocks noGrp="1"/>
          </p:cNvSpPr>
          <p:nvPr>
            <p:ph type="title"/>
          </p:nvPr>
        </p:nvSpPr>
        <p:spPr>
          <a:xfrm>
            <a:off x="1485900" y="313352"/>
            <a:ext cx="61722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cs-CZ" dirty="0"/>
              <a:t>Olympiáda dětí a mládeže 2024 a 2025</a:t>
            </a:r>
            <a:br>
              <a:rPr lang="cs-CZ" dirty="0"/>
            </a:br>
            <a:endParaRPr dirty="0"/>
          </a:p>
        </p:txBody>
      </p:sp>
      <p:sp>
        <p:nvSpPr>
          <p:cNvPr id="33" name="Google Shape;33;p2"/>
          <p:cNvSpPr txBox="1">
            <a:spLocks noGrp="1"/>
          </p:cNvSpPr>
          <p:nvPr>
            <p:ph type="body" idx="2"/>
          </p:nvPr>
        </p:nvSpPr>
        <p:spPr>
          <a:xfrm>
            <a:off x="841664" y="1025237"/>
            <a:ext cx="7115461" cy="2989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300"/>
              </a:spcBef>
              <a:buSzPts val="2000"/>
            </a:pPr>
            <a:endParaRPr lang="cs-CZ" sz="1500" b="1" dirty="0"/>
          </a:p>
          <a:p>
            <a:pPr marL="0" indent="0">
              <a:spcBef>
                <a:spcPts val="300"/>
              </a:spcBef>
              <a:buSzPts val="2000"/>
            </a:pPr>
            <a:endParaRPr lang="cs-CZ" sz="1500" b="1" dirty="0"/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r>
              <a:rPr lang="cs-CZ" sz="1500" dirty="0"/>
              <a:t>Kandidatury  2024 a 2025</a:t>
            </a:r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r>
              <a:rPr lang="cs-CZ" sz="1500" dirty="0"/>
              <a:t>Letní 2024 – Jihočeský kraj  </a:t>
            </a:r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r>
              <a:rPr lang="cs-CZ" sz="1500" dirty="0"/>
              <a:t>Zimní 2025 – Moravskoslezský kraj a Plzeňský kraj</a:t>
            </a:r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endParaRPr lang="cs-CZ" sz="1500" dirty="0"/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endParaRPr lang="cs-CZ" sz="1500" dirty="0"/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r>
              <a:rPr lang="cs-CZ" sz="1500" dirty="0"/>
              <a:t>Řada osobních jednání, Inspekční cesty do jednotlivých krajů. Doplnění kandidatur.</a:t>
            </a:r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200316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 txBox="1">
            <a:spLocks noGrp="1"/>
          </p:cNvSpPr>
          <p:nvPr>
            <p:ph type="title"/>
          </p:nvPr>
        </p:nvSpPr>
        <p:spPr>
          <a:xfrm>
            <a:off x="1485900" y="205979"/>
            <a:ext cx="61722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cs-CZ" dirty="0"/>
              <a:t>Olympiáda dětí a mládeže 2024</a:t>
            </a:r>
            <a:br>
              <a:rPr lang="cs-CZ" dirty="0"/>
            </a:br>
            <a:r>
              <a:rPr lang="cs-CZ" dirty="0"/>
              <a:t>Jihočeský kraj</a:t>
            </a:r>
            <a:endParaRPr dirty="0"/>
          </a:p>
        </p:txBody>
      </p:sp>
      <p:sp>
        <p:nvSpPr>
          <p:cNvPr id="33" name="Google Shape;33;p2"/>
          <p:cNvSpPr txBox="1">
            <a:spLocks noGrp="1"/>
          </p:cNvSpPr>
          <p:nvPr>
            <p:ph type="body" idx="2"/>
          </p:nvPr>
        </p:nvSpPr>
        <p:spPr>
          <a:xfrm>
            <a:off x="1485900" y="1389821"/>
            <a:ext cx="6471225" cy="262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300"/>
              </a:spcBef>
              <a:buSzPts val="2000"/>
            </a:pPr>
            <a:r>
              <a:rPr lang="cs-CZ" sz="1500" b="1" dirty="0"/>
              <a:t>23.- 28. června 2024</a:t>
            </a:r>
          </a:p>
          <a:p>
            <a:pPr marL="0" indent="0">
              <a:spcBef>
                <a:spcPts val="300"/>
              </a:spcBef>
              <a:buSzPts val="2000"/>
            </a:pPr>
            <a:endParaRPr lang="cs-CZ" sz="1500" b="1" dirty="0"/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r>
              <a:rPr lang="cs-CZ" sz="1500" dirty="0"/>
              <a:t>Rozhodnutí VV ČOV v červnu, účast na ODM 22, </a:t>
            </a:r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r>
              <a:rPr lang="cs-CZ" sz="1500" dirty="0"/>
              <a:t>Přípravy již intenzívně probíhají </a:t>
            </a:r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r>
              <a:rPr lang="cs-CZ" sz="1500" dirty="0"/>
              <a:t>České Budějovice, Hluboká</a:t>
            </a:r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r>
              <a:rPr lang="cs-CZ" sz="1500" dirty="0"/>
              <a:t>Intenzívní řešení - ubytovací kapacity </a:t>
            </a:r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r>
              <a:rPr lang="cs-CZ" sz="1500" dirty="0"/>
              <a:t>Iniciační schůzky se jednotlivými sporty (18 sportů)</a:t>
            </a:r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r>
              <a:rPr lang="cs-CZ" sz="1500" dirty="0"/>
              <a:t>Příprava návrhů loga, maskota, medailí</a:t>
            </a: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2778498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 txBox="1">
            <a:spLocks noGrp="1"/>
          </p:cNvSpPr>
          <p:nvPr>
            <p:ph type="title"/>
          </p:nvPr>
        </p:nvSpPr>
        <p:spPr>
          <a:xfrm>
            <a:off x="1485900" y="205979"/>
            <a:ext cx="61722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cs-CZ" dirty="0"/>
              <a:t>KANDIDATURY NA ODM 2025</a:t>
            </a:r>
            <a:br>
              <a:rPr lang="cs-CZ" dirty="0"/>
            </a:br>
            <a:r>
              <a:rPr lang="cs-CZ" dirty="0"/>
              <a:t>Moravskoslezský kraj</a:t>
            </a:r>
            <a:endParaRPr dirty="0"/>
          </a:p>
        </p:txBody>
      </p:sp>
      <p:sp>
        <p:nvSpPr>
          <p:cNvPr id="33" name="Google Shape;33;p2"/>
          <p:cNvSpPr txBox="1">
            <a:spLocks noGrp="1"/>
          </p:cNvSpPr>
          <p:nvPr>
            <p:ph type="body" idx="2"/>
          </p:nvPr>
        </p:nvSpPr>
        <p:spPr>
          <a:xfrm>
            <a:off x="1485900" y="1498676"/>
            <a:ext cx="6471225" cy="262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300"/>
              </a:spcBef>
              <a:buSzPts val="2000"/>
            </a:pPr>
            <a:r>
              <a:rPr lang="cs-CZ" sz="1500" b="1" dirty="0"/>
              <a:t>26. – 31. ledna 2025</a:t>
            </a:r>
          </a:p>
          <a:p>
            <a:pPr marL="0" indent="0">
              <a:spcBef>
                <a:spcPts val="300"/>
              </a:spcBef>
              <a:buSzPts val="2000"/>
            </a:pPr>
            <a:endParaRPr lang="cs-CZ" sz="1500" b="1" dirty="0"/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r>
              <a:rPr lang="cs-CZ" sz="1500" dirty="0"/>
              <a:t>Centrum Frýdek - Místek (zahájení)</a:t>
            </a:r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r>
              <a:rPr lang="cs-CZ" sz="1500" dirty="0"/>
              <a:t>Ostrava, Český Těšín, Trojanovice - Pustevny, Bílá</a:t>
            </a:r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r>
              <a:rPr lang="cs-CZ" sz="1500" dirty="0"/>
              <a:t>Základní zimní sporty + 3 (tanec, šachy, lezení) + 1 umělecká soutěž</a:t>
            </a:r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r>
              <a:rPr lang="cs-CZ" sz="1500" dirty="0"/>
              <a:t>Ubytování po sportech</a:t>
            </a:r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r>
              <a:rPr lang="cs-CZ" sz="1500" dirty="0"/>
              <a:t>111 účastníků/kraj</a:t>
            </a:r>
          </a:p>
          <a:p>
            <a:pPr marL="0" indent="0">
              <a:spcBef>
                <a:spcPts val="300"/>
              </a:spcBef>
              <a:buSzPts val="2000"/>
            </a:pPr>
            <a:endParaRPr lang="cs-CZ" sz="1500" dirty="0"/>
          </a:p>
          <a:p>
            <a:pPr marL="0" indent="0">
              <a:spcBef>
                <a:spcPts val="300"/>
              </a:spcBef>
              <a:buSzPts val="2000"/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542748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562A2A9-0367-3F0D-B1E2-87EDF2EE2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98667" cy="51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92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 txBox="1">
            <a:spLocks noGrp="1"/>
          </p:cNvSpPr>
          <p:nvPr>
            <p:ph type="title"/>
          </p:nvPr>
        </p:nvSpPr>
        <p:spPr>
          <a:xfrm>
            <a:off x="1485900" y="205979"/>
            <a:ext cx="61722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cs-CZ" dirty="0"/>
              <a:t>KANDIDATURY NA ODM 2025</a:t>
            </a:r>
            <a:br>
              <a:rPr lang="cs-CZ" dirty="0"/>
            </a:br>
            <a:r>
              <a:rPr lang="cs-CZ" dirty="0"/>
              <a:t>Plzeňský kraj</a:t>
            </a:r>
            <a:endParaRPr dirty="0"/>
          </a:p>
        </p:txBody>
      </p:sp>
      <p:sp>
        <p:nvSpPr>
          <p:cNvPr id="33" name="Google Shape;33;p2"/>
          <p:cNvSpPr txBox="1">
            <a:spLocks noGrp="1"/>
          </p:cNvSpPr>
          <p:nvPr>
            <p:ph type="body" idx="2"/>
          </p:nvPr>
        </p:nvSpPr>
        <p:spPr>
          <a:xfrm>
            <a:off x="1485900" y="1376756"/>
            <a:ext cx="6471225" cy="262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300"/>
              </a:spcBef>
              <a:buSzPts val="2000"/>
            </a:pPr>
            <a:r>
              <a:rPr lang="cs-CZ" sz="1500" b="1" dirty="0"/>
              <a:t>26. – 31. ledna 2025</a:t>
            </a:r>
          </a:p>
          <a:p>
            <a:pPr marL="0" indent="0">
              <a:spcBef>
                <a:spcPts val="300"/>
              </a:spcBef>
              <a:buSzPts val="2000"/>
            </a:pPr>
            <a:endParaRPr lang="cs-CZ" sz="1500" b="1" dirty="0"/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r>
              <a:rPr lang="cs-CZ" sz="1500" dirty="0"/>
              <a:t>Centrum Železná Ruda - Špičák (zahájení „na kopci“, OD)</a:t>
            </a:r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r>
              <a:rPr lang="cs-CZ" sz="1500" dirty="0"/>
              <a:t>Klatovy, Sušice, Domažlice, Hohenzollern - Bavorská Železná Ruda</a:t>
            </a:r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r>
              <a:rPr lang="cs-CZ" sz="1500" dirty="0"/>
              <a:t>Základní zimní sporty + šachy + 1 umělecká soutěž</a:t>
            </a:r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r>
              <a:rPr lang="cs-CZ" sz="1500" dirty="0"/>
              <a:t>Ubytování po sportech</a:t>
            </a:r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r>
              <a:rPr lang="cs-CZ" sz="1500" dirty="0"/>
              <a:t>117 účastníků/kraj</a:t>
            </a:r>
          </a:p>
          <a:p>
            <a:pPr marL="0" indent="0">
              <a:spcBef>
                <a:spcPts val="300"/>
              </a:spcBef>
              <a:buSzPts val="2000"/>
            </a:pPr>
            <a:endParaRPr lang="cs-CZ" sz="1500" dirty="0"/>
          </a:p>
          <a:p>
            <a:pPr marL="0" indent="0">
              <a:spcBef>
                <a:spcPts val="300"/>
              </a:spcBef>
              <a:buSzPts val="2000"/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133096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2;p2">
            <a:extLst>
              <a:ext uri="{FF2B5EF4-FFF2-40B4-BE49-F238E27FC236}">
                <a16:creationId xmlns:a16="http://schemas.microsoft.com/office/drawing/2014/main" id="{72DF093C-1990-36BB-F31F-9308499A6E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85900" y="205979"/>
            <a:ext cx="61722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cs-CZ" dirty="0"/>
              <a:t>Kandidatury 2025</a:t>
            </a:r>
            <a:br>
              <a:rPr lang="cs-CZ" dirty="0"/>
            </a:br>
            <a:br>
              <a:rPr lang="cs-CZ" dirty="0"/>
            </a:br>
            <a:r>
              <a:rPr lang="cs-CZ" dirty="0"/>
              <a:t>2. Plzeňský kraj</a:t>
            </a:r>
            <a:endParaRPr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990D688-1C3B-2D2E-8E7E-36145A1A8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686" y="1"/>
            <a:ext cx="9174779" cy="520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56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 txBox="1">
            <a:spLocks noGrp="1"/>
          </p:cNvSpPr>
          <p:nvPr>
            <p:ph type="title"/>
          </p:nvPr>
        </p:nvSpPr>
        <p:spPr>
          <a:xfrm>
            <a:off x="1485900" y="313352"/>
            <a:ext cx="6172200" cy="505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cs-CZ" dirty="0"/>
              <a:t>Olympiáda dětí a mládeže </a:t>
            </a:r>
            <a:br>
              <a:rPr lang="cs-CZ" dirty="0"/>
            </a:br>
            <a:endParaRPr dirty="0"/>
          </a:p>
        </p:txBody>
      </p:sp>
      <p:sp>
        <p:nvSpPr>
          <p:cNvPr id="33" name="Google Shape;33;p2"/>
          <p:cNvSpPr txBox="1">
            <a:spLocks noGrp="1"/>
          </p:cNvSpPr>
          <p:nvPr>
            <p:ph type="body" idx="2"/>
          </p:nvPr>
        </p:nvSpPr>
        <p:spPr>
          <a:xfrm>
            <a:off x="841664" y="1025237"/>
            <a:ext cx="7115461" cy="2989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300"/>
              </a:spcBef>
              <a:buSzPts val="2000"/>
            </a:pPr>
            <a:endParaRPr lang="cs-CZ" sz="1500" b="1" dirty="0"/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r>
              <a:rPr lang="cs-CZ" sz="1500" dirty="0"/>
              <a:t>Zimní ODM – Moravskoslezský kraj a Plzeňský kraj</a:t>
            </a:r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endParaRPr lang="cs-CZ" sz="1500" dirty="0"/>
          </a:p>
          <a:p>
            <a:pPr marL="257175" indent="-257175">
              <a:spcBef>
                <a:spcPts val="300"/>
              </a:spcBef>
              <a:buSzPts val="2000"/>
              <a:buFont typeface="Arial" panose="020B0604020202020204" pitchFamily="34" charset="0"/>
              <a:buChar char="•"/>
            </a:pPr>
            <a:endParaRPr lang="cs-CZ"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sz="1600" b="1" dirty="0"/>
              <a:t>Návrh usnesení VV ČOV: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sz="1600" b="1" dirty="0">
                <a:effectLst/>
                <a:latin typeface="Arial-BoldMT"/>
                <a:ea typeface="Calibri" panose="020F0502020204030204" pitchFamily="34" charset="0"/>
                <a:cs typeface="Arial-BoldMT"/>
              </a:rPr>
              <a:t>VV ČOV pověřuje pořadatelstvím ODM 2025 Moravskoslezský kraj a ODM 2027 Plzeňský kraj  </a:t>
            </a:r>
            <a:endParaRPr lang="cs-CZ" sz="1500" b="1" dirty="0">
              <a:effectLst/>
              <a:latin typeface="Arial-BoldMT"/>
              <a:ea typeface="Calibri" panose="020F0502020204030204" pitchFamily="34" charset="0"/>
              <a:cs typeface="Arial-BoldM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sz="1500" b="1" dirty="0">
              <a:latin typeface="Arial-BoldM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endParaRPr lang="cs-CZ" sz="1500" b="1" dirty="0">
              <a:latin typeface="Arial-BoldM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E1D64"/>
              </a:buClr>
              <a:buSzPts val="1800"/>
              <a:buNone/>
            </a:pPr>
            <a:r>
              <a:rPr lang="cs-CZ" sz="1500" b="1" dirty="0">
                <a:latin typeface="Arial-BoldMT"/>
              </a:rPr>
              <a:t>Komunikace je připravena na týden 7.-11.11.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2655674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468</Words>
  <Application>Microsoft Office PowerPoint</Application>
  <PresentationFormat>Předvádění na obrazovce (16:9)</PresentationFormat>
  <Paragraphs>65</Paragraphs>
  <Slides>10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Open Sans SemiBold</vt:lpstr>
      <vt:lpstr>Open Sans</vt:lpstr>
      <vt:lpstr>Arial-BoldMT</vt:lpstr>
      <vt:lpstr>Calibri</vt:lpstr>
      <vt:lpstr>Office Theme</vt:lpstr>
      <vt:lpstr>Olympiáda dětí a mládeže </vt:lpstr>
      <vt:lpstr>20. Olympiáda dětí a mládeže 2023 Královéhradecký kraj </vt:lpstr>
      <vt:lpstr>Olympiáda dětí a mládeže 2024 a 2025 </vt:lpstr>
      <vt:lpstr>Olympiáda dětí a mládeže 2024 Jihočeský kraj</vt:lpstr>
      <vt:lpstr>KANDIDATURY NA ODM 2025 Moravskoslezský kraj</vt:lpstr>
      <vt:lpstr>Prezentace aplikace PowerPoint</vt:lpstr>
      <vt:lpstr>KANDIDATURY NA ODM 2025 Plzeňský kraj</vt:lpstr>
      <vt:lpstr>Kandidatury 2025  2. Plzeňský kraj</vt:lpstr>
      <vt:lpstr>Olympiáda dětí a mládeže  </vt:lpstr>
      <vt:lpstr>Děkuji za pozornost!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OLYMPIÁDA DĚTÍ A MLÁDEŽE 2022, 2023 Stav příprav</dc:title>
  <dc:creator>Zdenek</dc:creator>
  <cp:lastModifiedBy>Šuman Filip</cp:lastModifiedBy>
  <cp:revision>16</cp:revision>
  <dcterms:created xsi:type="dcterms:W3CDTF">2017-04-24T14:29:13Z</dcterms:created>
  <dcterms:modified xsi:type="dcterms:W3CDTF">2022-11-01T08:04:43Z</dcterms:modified>
</cp:coreProperties>
</file>