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673628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118543"/>
            <a:ext cx="10972800" cy="61242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941988"/>
            <a:ext cx="1485857" cy="638981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09600" y="2062104"/>
            <a:ext cx="10972800" cy="34995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32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9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683BCDA-2A98-43A0-9A04-F8280F006DD5}"/>
              </a:ext>
            </a:extLst>
          </p:cNvPr>
          <p:cNvSpPr txBox="1">
            <a:spLocks/>
          </p:cNvSpPr>
          <p:nvPr/>
        </p:nvSpPr>
        <p:spPr>
          <a:xfrm>
            <a:off x="1981200" y="2125362"/>
            <a:ext cx="8229600" cy="13036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A27E48"/>
                </a:solidFill>
                <a:latin typeface="Gotham_COV Headline CE" pitchFamily="2" charset="0"/>
                <a:ea typeface="+mj-ea"/>
                <a:cs typeface="Gotham_COV Headline CE" pitchFamily="2" charset="0"/>
              </a:defRPr>
            </a:lvl1pPr>
          </a:lstStyle>
          <a:p>
            <a:r>
              <a:rPr lang="cs-CZ" dirty="0">
                <a:solidFill>
                  <a:srgbClr val="BC955E"/>
                </a:solidFill>
              </a:rPr>
              <a:t>1. varianta návrhu rozpočtu ČOV </a:t>
            </a:r>
          </a:p>
          <a:p>
            <a:endParaRPr lang="cs-CZ" dirty="0">
              <a:solidFill>
                <a:srgbClr val="BC955E"/>
              </a:solidFill>
            </a:endParaRPr>
          </a:p>
          <a:p>
            <a:r>
              <a:rPr lang="cs-CZ" dirty="0">
                <a:solidFill>
                  <a:srgbClr val="BC955E"/>
                </a:solidFill>
              </a:rPr>
              <a:t>na </a:t>
            </a:r>
            <a:r>
              <a:rPr lang="cs-CZ">
                <a:solidFill>
                  <a:srgbClr val="BC955E"/>
                </a:solidFill>
              </a:rPr>
              <a:t>rok 2023</a:t>
            </a:r>
            <a:endParaRPr lang="en-CZ" dirty="0">
              <a:solidFill>
                <a:srgbClr val="BC955E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DF3D6-39FE-46F3-AA88-DE66C99E0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97" y="5183407"/>
            <a:ext cx="2590805" cy="140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5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637413"/>
              </p:ext>
            </p:extLst>
          </p:nvPr>
        </p:nvGraphicFramePr>
        <p:xfrm>
          <a:off x="2716213" y="300257"/>
          <a:ext cx="7704652" cy="617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List" r:id="rId3" imgW="11763244" imgH="9429870" progId="Excel.Sheet.8">
                  <p:embed/>
                </p:oleObj>
              </mc:Choice>
              <mc:Fallback>
                <p:oleObj name="List" r:id="rId3" imgW="11763244" imgH="942987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6213" y="300257"/>
                        <a:ext cx="7704652" cy="6175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8032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6124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/>
              <a:t>1. varianta návrhu rozpočtu ČOV na rok 2023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961ACE-E5B2-4CC2-9F8E-A399DCB8D734}"/>
              </a:ext>
            </a:extLst>
          </p:cNvPr>
          <p:cNvSpPr txBox="1">
            <a:spLocks/>
          </p:cNvSpPr>
          <p:nvPr/>
        </p:nvSpPr>
        <p:spPr>
          <a:xfrm>
            <a:off x="477748" y="6446838"/>
            <a:ext cx="5741819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kern="1200">
                <a:solidFill>
                  <a:srgbClr val="A27E48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Zasedání výkonného</a:t>
            </a:r>
            <a:r>
              <a:rPr kumimoji="0" lang="cs-CZ" sz="1200" b="0" i="0" u="none" strike="noStrike" kern="1200" cap="none" spc="0" normalizeH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 výboru ČOV 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| 2. varianta návrhu rozpočtu</a:t>
            </a:r>
            <a:r>
              <a:rPr kumimoji="0" lang="cs-CZ" sz="1200" b="0" i="0" u="none" strike="noStrike" kern="1200" cap="none" spc="0" normalizeH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 ČOV na rok 2022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ok" pitchFamily="2" charset="0"/>
              <a:ea typeface="+mn-ea"/>
              <a:cs typeface="Gotham_COV Book" pitchFamily="2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57199" y="2471351"/>
            <a:ext cx="9551773" cy="3624648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Návrh usnesení:</a:t>
            </a:r>
          </a:p>
          <a:p>
            <a:endParaRPr lang="cs-CZ" sz="2000" b="1" dirty="0"/>
          </a:p>
          <a:p>
            <a:r>
              <a:rPr lang="cs-CZ" sz="2000" b="1" dirty="0"/>
              <a:t>VV ČOV schvaluje 1. variantu návrhu rozpočtu ČOV na rok 2023</a:t>
            </a:r>
          </a:p>
          <a:p>
            <a:r>
              <a:rPr lang="cs-CZ" sz="2000" b="1" dirty="0"/>
              <a:t>a</a:t>
            </a:r>
          </a:p>
          <a:p>
            <a:r>
              <a:rPr lang="cs-CZ" sz="2000" b="1" dirty="0"/>
              <a:t>VV ČOV ukládá předsedovi Jiřímu Kejvalovi a místopředsedovi pro ekonomiku Liboru Varhaníkovi jednat ve věci zajištění finančních prostředků se zástupci </a:t>
            </a:r>
            <a:r>
              <a:rPr lang="cs-CZ" sz="2000" b="1" dirty="0" smtClean="0"/>
              <a:t>NSA.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70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Gotham_COV Bold</vt:lpstr>
      <vt:lpstr>Gotham_COV Book</vt:lpstr>
      <vt:lpstr>Gotham_COV Headline CE</vt:lpstr>
      <vt:lpstr>Myriad Pro</vt:lpstr>
      <vt:lpstr>Myriad Pro Semibold</vt:lpstr>
      <vt:lpstr>Motiv Office</vt:lpstr>
      <vt:lpstr>List Microsoft Excelu 97–2003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Monika Popelová</cp:lastModifiedBy>
  <cp:revision>15</cp:revision>
  <dcterms:created xsi:type="dcterms:W3CDTF">2021-03-05T12:46:46Z</dcterms:created>
  <dcterms:modified xsi:type="dcterms:W3CDTF">2022-11-29T12:34:28Z</dcterms:modified>
</cp:coreProperties>
</file>