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4"/>
            <a:ext cx="8229600" cy="86452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376447" y="1211413"/>
            <a:ext cx="9065910" cy="4820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 7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 12. 	Cena Věry Čáslavské (ČOV)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10. 12.	Představení ODM 2023 ve Špindlerově Mlýně během Ski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Opening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12. 12.	10. výročí České olympijské nadace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13. 12.	VH ČKSOI – Marriott vedle OC Flóra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14. 12.	Mosty v ČNB – ČTA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15. 12.	Křest knihy fotografií K. Nováka (ČOV)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16. 12.	Poradní sbor ombudsmana ČOV – setkání 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19. 12.	Předání EOC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Laurel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Awards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– František Dvořák (ČOV)</a:t>
            </a:r>
          </a:p>
          <a:p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Termíny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VV ČOV + termín Pléna ČOV v ČNB na 1. pol. roku 2023: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VV ČOV: 		10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 1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., 7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 3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., 26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 4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.,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14. 6. 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Plénum ČOV:	27. 4.  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149</Words>
  <Application>Microsoft Office PowerPoint</Application>
  <PresentationFormat>Širokoúhlá obrazovka</PresentationFormat>
  <Paragraphs>17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Gotham_COV Bold</vt:lpstr>
      <vt:lpstr>Gotham_COV Book</vt:lpstr>
      <vt:lpstr>Times New Roman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24</cp:revision>
  <cp:lastPrinted>2022-12-02T08:56:48Z</cp:lastPrinted>
  <dcterms:created xsi:type="dcterms:W3CDTF">2021-03-05T12:46:46Z</dcterms:created>
  <dcterms:modified xsi:type="dcterms:W3CDTF">2022-12-02T08:56:53Z</dcterms:modified>
</cp:coreProperties>
</file>