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1" r:id="rId2"/>
  </p:sldIdLst>
  <p:sldSz cx="12192000" cy="6858000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6" userDrawn="1">
          <p15:clr>
            <a:srgbClr val="A4A3A4"/>
          </p15:clr>
        </p15:guide>
        <p15:guide id="2" pos="302" userDrawn="1">
          <p15:clr>
            <a:srgbClr val="A4A3A4"/>
          </p15:clr>
        </p15:guide>
        <p15:guide id="3" pos="7378" userDrawn="1">
          <p15:clr>
            <a:srgbClr val="A4A3A4"/>
          </p15:clr>
        </p15:guide>
        <p15:guide id="5" orient="horz" pos="1457" userDrawn="1">
          <p15:clr>
            <a:srgbClr val="A4A3A4"/>
          </p15:clr>
        </p15:guide>
        <p15:guide id="6" pos="3704" userDrawn="1">
          <p15:clr>
            <a:srgbClr val="A4A3A4"/>
          </p15:clr>
        </p15:guide>
        <p15:guide id="7" pos="4248" userDrawn="1">
          <p15:clr>
            <a:srgbClr val="A4A3A4"/>
          </p15:clr>
        </p15:guide>
        <p15:guide id="8" orient="horz" pos="913" userDrawn="1">
          <p15:clr>
            <a:srgbClr val="A4A3A4"/>
          </p15:clr>
        </p15:guide>
        <p15:guide id="9" orient="horz" pos="41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36" y="114"/>
      </p:cViewPr>
      <p:guideLst>
        <p:guide orient="horz" pos="2886"/>
        <p:guide pos="302"/>
        <p:guide pos="7378"/>
        <p:guide orient="horz" pos="1457"/>
        <p:guide pos="3704"/>
        <p:guide pos="4248"/>
        <p:guide orient="horz" pos="913"/>
        <p:guide orient="horz" pos="41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F7875C-FF33-4D11-AC5F-52D11C5AFD77}" type="datetimeFigureOut">
              <a:rPr lang="cs-CZ" smtClean="0"/>
              <a:t>10.01.2023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1696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FC68FB-C18D-4A49-91EE-3D2E5A69AA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167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5355E1-9B38-4D8B-A0FF-78D7F3C426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6F823DE-3C1C-434D-875E-B288C2915B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F62AC1-A630-46CF-A677-D58100137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10.01.2023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98C204-21B3-464C-BBCD-9068042A0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86078D-A0A5-4C2F-A43F-FDCB64848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49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6A489E-A531-4148-AD0F-3F418821B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1EE7A79-261A-46D0-AD73-05F7DCECFF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440CCFD-85A9-48F4-AFC0-0572AEEA3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10.01.2023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515D64E-9409-4F23-ADEB-71CB0214E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A0B0BA-72DE-462D-8AF8-F426DFF31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6692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1A5E5DF-43DA-4C97-9BBE-8F03309A07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F978542-504F-4D61-A573-C0601D9186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FC8051-CB37-4FF5-930D-7B0E0FB26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10.01.2023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60D86C-3B90-4366-853C-B9CD4D07A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C25BFC-8FDA-46CF-8B2A-1266737F6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427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58B28A-DD5B-4CC6-9CC1-D342101A8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820549-86A2-410B-AEE3-8069CE70EE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AD1F6-DC90-4EE9-B2BF-980E84C8D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10.01.2023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07D982-8630-485B-BFBE-621DC4749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3DA6D9-0FFE-4A88-ADA6-8F1A9DFF8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045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E2730C-5897-4CB8-88E9-DF8DF9B9B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86001F8-33C6-4A0E-802B-D5EEB07401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5F6313-3C6E-4346-854E-6B7D99CAE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10.01.2023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D7E74FC-F24E-44D6-BCE8-4636EA0B1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CA0FB1-059A-4C80-AA30-E664786D4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127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CE978C-8198-4141-80E2-972991F92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612E86-00B1-46DA-B0D7-675EF8F157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AAC985D-4C6C-4068-BD79-2D61209187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49D7C34-0923-42BA-9CA3-1AB55297C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10.01.2023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CFC20B3-3706-4A4F-88FC-F47E63C16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B37E77D-3B5E-46BB-B2D7-D55422BD6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787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A7518D-456C-493B-A14D-57E9A10DF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C0898A2-F1C3-4C7D-AE3D-EC5CACEA3B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4243C46-0FC6-4812-9593-2214C5AEDC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9E29555-9640-4EA5-BAB6-970F172FAC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0D84368-6DC7-40FE-AB05-9BC7784E0D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D6372D1-6F89-4D95-AF02-076BAA3F4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10.01.2023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971E909-9E02-4F97-B8FB-93948CAF4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8FB00BC-8813-44F5-B31D-A04829674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621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12031D-5292-4784-9212-ABD101D45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3F79E36-F897-403C-BB01-5B806BFCD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10.01.2023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8EE350E-6841-4E43-B20D-80D0CE857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468B34E-2F9A-4B40-9FBB-3405290D4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522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7C33047-6AD3-40CB-B72E-A3B5C31FD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10.01.2023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AF47460-AC91-4AC9-8652-27FDE05CF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C76ADD1-47CC-43CE-A579-80DDECBDF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397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6FB727-9DEC-404A-BCD5-25B7E6F82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1E4EC2-FA3F-4C74-9075-BE5FF9E81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E353BC3-F354-4DFF-9168-72163F3D72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1137D98-E9CB-44BB-B5FC-DC5DB5070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10.01.2023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828F289-13FF-46C3-AC6D-A7B2D63BD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5044CBA-6DD0-4557-8E4B-1A7952A85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4278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818C61-8379-4CE9-86AC-D63935E93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43546B2-EF5A-48A6-9A4E-2D7124D73C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3515E68-6957-42B6-9657-D1A516C8B6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4F783A5-FB15-4142-AC2B-721F7C95E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10.01.2023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D670719-3A2A-47B9-8D6D-C58CF3A7E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F5052C2-024B-46F2-B4FD-F300466E3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297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AFDF10E-AFB2-4801-9323-C88B64A68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932CB52-F7AE-4310-BE54-2C36752CE9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FA6225-42C9-42C2-8F1B-7828F947F3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61377-D949-46A3-9473-BB9A361553F5}" type="datetimeFigureOut">
              <a:rPr lang="cs-CZ" smtClean="0"/>
              <a:t>10.01.2023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B92214-24FF-44F1-9FD5-47564C993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F15B02-541E-4D00-8D25-0F87CD899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289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0963F37-5E00-4C01-B36D-47C54F75000F}"/>
              </a:ext>
            </a:extLst>
          </p:cNvPr>
          <p:cNvSpPr txBox="1">
            <a:spLocks/>
          </p:cNvSpPr>
          <p:nvPr/>
        </p:nvSpPr>
        <p:spPr>
          <a:xfrm>
            <a:off x="457200" y="1211414"/>
            <a:ext cx="8229600" cy="864522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i="0" kern="1200">
                <a:solidFill>
                  <a:srgbClr val="034DA2"/>
                </a:solidFill>
                <a:latin typeface="Gotham_COV Bold" pitchFamily="2" charset="0"/>
                <a:ea typeface="+mn-ea"/>
                <a:cs typeface="Gotham_COV Bold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sz="2800" dirty="0" smtClean="0"/>
              <a:t>Plán akcí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34DA2"/>
              </a:solidFill>
              <a:effectLst/>
              <a:uLnTx/>
              <a:uFillTx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A190FAE-069F-4B46-83DA-AD7877D39D00}"/>
              </a:ext>
            </a:extLst>
          </p:cNvPr>
          <p:cNvSpPr txBox="1">
            <a:spLocks/>
          </p:cNvSpPr>
          <p:nvPr/>
        </p:nvSpPr>
        <p:spPr>
          <a:xfrm>
            <a:off x="9834654" y="6446838"/>
            <a:ext cx="1877921" cy="209551"/>
          </a:xfrm>
          <a:prstGeom prst="rect">
            <a:avLst/>
          </a:prstGeom>
        </p:spPr>
        <p:txBody>
          <a:bodyPr lIns="0" tIns="0" rIns="0" bIns="0"/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1" i="0" kern="1200">
                <a:solidFill>
                  <a:srgbClr val="A27E48"/>
                </a:solidFill>
                <a:latin typeface="Gotham_COV Bold" pitchFamily="2" charset="0"/>
                <a:ea typeface="+mn-ea"/>
                <a:cs typeface="Gotham_COV Bold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BC955E"/>
              </a:solidFill>
              <a:effectLst/>
              <a:uLnTx/>
              <a:uFillTx/>
              <a:latin typeface="Gotham_COV Bold" pitchFamily="2" charset="0"/>
              <a:ea typeface="+mn-ea"/>
              <a:cs typeface="Gotham_COV Bold" pitchFamily="2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EA34D167-756B-4462-AB06-811DD9BDBF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56" y="170503"/>
            <a:ext cx="1919248" cy="1040910"/>
          </a:xfrm>
          <a:prstGeom prst="rect">
            <a:avLst/>
          </a:prstGeom>
        </p:spPr>
      </p:pic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5C6B161-19F0-4077-8A15-E916D8400E37}"/>
              </a:ext>
            </a:extLst>
          </p:cNvPr>
          <p:cNvSpPr txBox="1">
            <a:spLocks/>
          </p:cNvSpPr>
          <p:nvPr/>
        </p:nvSpPr>
        <p:spPr>
          <a:xfrm>
            <a:off x="477748" y="1935892"/>
            <a:ext cx="9551773" cy="4160107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0" kern="1200">
                <a:solidFill>
                  <a:srgbClr val="034DA2"/>
                </a:solidFill>
                <a:latin typeface="Gotham_COV Book" pitchFamily="2" charset="0"/>
                <a:ea typeface="+mn-ea"/>
                <a:cs typeface="Gotham_COV Book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2376447" y="1211413"/>
            <a:ext cx="9065910" cy="5097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11. 1.	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	Dialogy 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– Rodiče a talent (Liberec)</a:t>
            </a:r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18. 1. 	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	ODM 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2023 – tisková konference (Hradec Králové)</a:t>
            </a:r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21. – 28. 1.	EYOF 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Friuli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Venezia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Guilia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 (ITA)</a:t>
            </a:r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23. 1. 	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	Dialogy 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– Od žáka k mistrovi (Špindlerův mlýn – ODM)</a:t>
            </a:r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22. – 26. 1. 	ODM – Královehradecký kraj</a:t>
            </a:r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22. 1. 	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	ODM 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– Konference (Krajský úřad KH kraj)</a:t>
            </a:r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6. 2.	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	ZOH 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Miláno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 – 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Cortina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 – 2 roky do startu </a:t>
            </a:r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21. – 22. 2. 	Projekt OCEAN (EOC – 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Climate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action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officer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) – zahajovací schůzka (Brusel)</a:t>
            </a:r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3. a 5. 2. 	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	Vzdělávací 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workshopy pro trenéry licence B (Nymburk/Brandýs n. L.)</a:t>
            </a:r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4. 2. 	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	Dialogy 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– Posturální funkce - MUDr. Zuzana 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Suzan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cs-CZ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		Dialogy 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– Fyziologie výkonu - MUDr. Jiří Dostál (Nymburk/Brandýs n. L.)</a:t>
            </a:r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endParaRPr lang="cs-CZ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b="1" u="sng" dirty="0" smtClean="0">
                <a:solidFill>
                  <a:schemeClr val="accent1">
                    <a:lumMod val="75000"/>
                  </a:schemeClr>
                </a:solidFill>
              </a:rPr>
              <a:t>Termíny </a:t>
            </a:r>
            <a:r>
              <a:rPr lang="cs-CZ" b="1" u="sng" dirty="0">
                <a:solidFill>
                  <a:schemeClr val="accent1">
                    <a:lumMod val="75000"/>
                  </a:schemeClr>
                </a:solidFill>
              </a:rPr>
              <a:t>VV ČOV + termín Pléna ČOV v ČNB na 1. pol. roku 2023:</a:t>
            </a:r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VV ČOV: 		10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. 1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., 7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. 3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., 26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. 4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., 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14. 6. </a:t>
            </a:r>
          </a:p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Plénum ČOV:	27. 4.  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b="1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90434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231</Words>
  <Application>Microsoft Office PowerPoint</Application>
  <PresentationFormat>Širokoúhlá obrazovka</PresentationFormat>
  <Paragraphs>17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Gotham_COV Bold</vt:lpstr>
      <vt:lpstr>Gotham_COV Book</vt:lpstr>
      <vt:lpstr>Times New Roman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Přemek</dc:creator>
  <cp:lastModifiedBy>Monika Popelová</cp:lastModifiedBy>
  <cp:revision>26</cp:revision>
  <cp:lastPrinted>2023-01-10T09:31:58Z</cp:lastPrinted>
  <dcterms:created xsi:type="dcterms:W3CDTF">2021-03-05T12:46:46Z</dcterms:created>
  <dcterms:modified xsi:type="dcterms:W3CDTF">2023-01-10T09:32:02Z</dcterms:modified>
</cp:coreProperties>
</file>