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56" y="192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9683BCDA-2A98-43A0-9A04-F8280F006DD5}"/>
              </a:ext>
            </a:extLst>
          </p:cNvPr>
          <p:cNvSpPr txBox="1">
            <a:spLocks/>
          </p:cNvSpPr>
          <p:nvPr/>
        </p:nvSpPr>
        <p:spPr>
          <a:xfrm>
            <a:off x="0" y="2308225"/>
            <a:ext cx="12192000" cy="1405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A27E48"/>
                </a:solidFill>
                <a:latin typeface="Gotham_COV Headline CE" pitchFamily="2" charset="0"/>
                <a:ea typeface="+mj-ea"/>
                <a:cs typeface="Gotham_COV Headline CE" pitchFamily="2" charset="0"/>
              </a:defRPr>
            </a:lvl1pPr>
          </a:lstStyle>
          <a:p>
            <a:r>
              <a:rPr lang="en-GB" dirty="0">
                <a:solidFill>
                  <a:srgbClr val="BC955E"/>
                </a:solidFill>
              </a:rPr>
              <a:t>NOVÉ SPORTY PRO</a:t>
            </a:r>
            <a:br>
              <a:rPr lang="en-GB" dirty="0">
                <a:solidFill>
                  <a:srgbClr val="BC955E"/>
                </a:solidFill>
              </a:rPr>
            </a:br>
            <a:r>
              <a:rPr lang="en-GB" dirty="0">
                <a:solidFill>
                  <a:srgbClr val="BC955E"/>
                </a:solidFill>
              </a:rPr>
              <a:t>OH LOS ANGELES 2028</a:t>
            </a:r>
            <a:endParaRPr lang="en-CZ" dirty="0">
              <a:solidFill>
                <a:srgbClr val="BC955E"/>
              </a:solidFill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DF3D6-39FE-46F3-AA88-DE66C99E0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497" y="5183407"/>
            <a:ext cx="2590805" cy="1405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5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Obrázek 2" descr="Obsah obrázku osoba, venku, boty, sport&#10;&#10;Popis byl vytvořen automaticky">
            <a:extLst>
              <a:ext uri="{FF2B5EF4-FFF2-40B4-BE49-F238E27FC236}">
                <a16:creationId xmlns:a16="http://schemas.microsoft.com/office/drawing/2014/main" id="{265AB188-9EE6-D454-4609-4E1F00F829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5" b="1443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29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77749" y="1259141"/>
            <a:ext cx="8229600" cy="61242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34DA2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Nové sporty pro LA 2028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BC955E"/>
                </a:solidFill>
                <a:effectLst/>
                <a:uLnTx/>
                <a:uFillTx/>
                <a:latin typeface="Gotham_COV Bold" pitchFamily="2" charset="0"/>
                <a:ea typeface="+mn-ea"/>
                <a:cs typeface="Gotham_COV Bold" pitchFamily="2" charset="0"/>
              </a:rPr>
              <a:t>9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FEFD285-4BC6-4550-BB18-0D46200A5811}"/>
              </a:ext>
            </a:extLst>
          </p:cNvPr>
          <p:cNvSpPr txBox="1">
            <a:spLocks/>
          </p:cNvSpPr>
          <p:nvPr/>
        </p:nvSpPr>
        <p:spPr>
          <a:xfrm>
            <a:off x="457199" y="1704289"/>
            <a:ext cx="10058401" cy="453067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Baseball a softball </a:t>
            </a:r>
            <a:r>
              <a:rPr lang="cs-CZ" sz="1400" dirty="0">
                <a:latin typeface="Gotham Book" panose="02000604040000020004" pitchFamily="50" charset="0"/>
              </a:rPr>
              <a:t>– vrací se do programu po pauze v roce 2024 (naposledy Tokio 2020)</a:t>
            </a: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400" dirty="0">
                <a:latin typeface="Gotham Book" panose="02000604040000020004" pitchFamily="50" charset="0"/>
              </a:rPr>
              <a:t>	(Česká baseballová asociace a Česká softballová asociace)</a:t>
            </a:r>
            <a:endParaRPr lang="cs-CZ" sz="1400" dirty="0">
              <a:latin typeface="Gotham Bold" pitchFamily="50" charset="0"/>
            </a:endParaRP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Kriket </a:t>
            </a:r>
            <a:r>
              <a:rPr lang="cs-CZ" sz="1400" dirty="0">
                <a:latin typeface="Gotham Book" panose="02000604040000020004" pitchFamily="50" charset="0"/>
              </a:rPr>
              <a:t>– hrál se v roce 1900, ve světě má 2,5 miliardy fanoušků (verze T20)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(Českomoravský kriketový svaz)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Lakros </a:t>
            </a:r>
            <a:r>
              <a:rPr lang="cs-CZ" sz="1400" dirty="0">
                <a:latin typeface="Gotham Book" panose="02000604040000020004" pitchFamily="50" charset="0"/>
              </a:rPr>
              <a:t>– představil se v St. Louis 1904 a v Londýně 1908, v plánu je varianta „</a:t>
            </a:r>
            <a:r>
              <a:rPr lang="cs-CZ" sz="1400" dirty="0" err="1">
                <a:latin typeface="Gotham Book" panose="02000604040000020004" pitchFamily="50" charset="0"/>
              </a:rPr>
              <a:t>sixes</a:t>
            </a:r>
            <a:r>
              <a:rPr lang="cs-CZ" sz="1400" dirty="0">
                <a:latin typeface="Gotham Book" panose="02000604040000020004" pitchFamily="50" charset="0"/>
              </a:rPr>
              <a:t>“ jako na Světových hrách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(Česká lakrosová unie)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Flag fotbal </a:t>
            </a:r>
            <a:r>
              <a:rPr lang="cs-CZ" sz="1400" dirty="0">
                <a:latin typeface="Gotham Book" panose="02000604040000020004" pitchFamily="50" charset="0"/>
              </a:rPr>
              <a:t>– bezkontaktní verze amerického fotbalu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(Česká asociace amerického fotbalu)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Squash </a:t>
            </a:r>
            <a:r>
              <a:rPr lang="cs-CZ" sz="1400" dirty="0">
                <a:latin typeface="Gotham Book" panose="02000604040000020004" pitchFamily="50" charset="0"/>
              </a:rPr>
              <a:t>– stejně jako flag fotbal bude mít olympijskou premiéru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(Česká asociace squashe)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— </a:t>
            </a:r>
            <a:r>
              <a:rPr lang="cs-CZ" sz="1400" dirty="0">
                <a:latin typeface="Gotham Bold" pitchFamily="50" charset="0"/>
              </a:rPr>
              <a:t>Další změny:</a:t>
            </a:r>
            <a:endParaRPr lang="cs-CZ" sz="1400" dirty="0">
              <a:latin typeface="Gotham Book" panose="02000604040000020004" pitchFamily="50" charset="0"/>
            </a:endParaRP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- moderní pětiboj s překážkovým závodem místo jezdectví</a:t>
            </a:r>
          </a:p>
          <a:p>
            <a:pPr>
              <a:lnSpc>
                <a:spcPts val="1800"/>
              </a:lnSpc>
              <a:defRPr/>
            </a:pPr>
            <a:r>
              <a:rPr lang="cs-CZ" sz="1400" dirty="0">
                <a:latin typeface="Gotham Book" panose="02000604040000020004" pitchFamily="50" charset="0"/>
              </a:rPr>
              <a:t>	- sprint v příbřežním veslování místo dvojskifu lehkých vah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400" dirty="0">
              <a:latin typeface="Gotham Book" panose="02000604040000020004" pitchFamily="50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  <a:latin typeface="Gotham Book" panose="0200060404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2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155</Words>
  <Application>Microsoft Macintosh PowerPoint</Application>
  <PresentationFormat>Širokoúhlá obrazovka</PresentationFormat>
  <Paragraphs>16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Gotham Bold</vt:lpstr>
      <vt:lpstr>Gotham Book</vt:lpstr>
      <vt:lpstr>Gotham_COV Bold</vt:lpstr>
      <vt:lpstr>Gotham_COV Headline CE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Barbora Zehanova</cp:lastModifiedBy>
  <cp:revision>23</cp:revision>
  <dcterms:created xsi:type="dcterms:W3CDTF">2021-03-05T12:46:46Z</dcterms:created>
  <dcterms:modified xsi:type="dcterms:W3CDTF">2023-10-25T19:49:05Z</dcterms:modified>
</cp:coreProperties>
</file>