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1" r:id="rId2"/>
    <p:sldId id="262" r:id="rId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875C-FF33-4D11-AC5F-52D11C5AFD7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68FB-C18D-4A49-91EE-3D2E5A69AA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235052" y="1211413"/>
            <a:ext cx="920730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30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. 10.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TK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ODM 2024 – odtajnění maskota, představení programu pro školy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31. 10.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Zasedání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Komise sportovců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31. 10.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3. 11.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Olympijské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tréninky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8. 11.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TK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OF – představení 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ambasadorky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B. Špotákové </a:t>
            </a: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. až 12. 11.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ANOC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seminář sportovních ředitelů Rabat 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</a:rPr>
              <a:t>13.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da-DK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sz="2000" b="1" dirty="0">
                <a:solidFill>
                  <a:schemeClr val="accent1">
                    <a:lumMod val="75000"/>
                  </a:schemeClr>
                </a:solidFill>
              </a:rPr>
              <a:t>15. 11.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da-DK" sz="2000" b="1" dirty="0" smtClean="0">
                <a:solidFill>
                  <a:schemeClr val="accent1">
                    <a:lumMod val="75000"/>
                  </a:schemeClr>
                </a:solidFill>
              </a:rPr>
              <a:t>Konference </a:t>
            </a:r>
            <a:r>
              <a:rPr lang="da-DK" sz="2000" b="1" dirty="0">
                <a:solidFill>
                  <a:schemeClr val="accent1">
                    <a:lumMod val="75000"/>
                  </a:schemeClr>
                </a:solidFill>
              </a:rPr>
              <a:t>projektu GAMES, Praha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TBA (listopad)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představení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olympijské kampaně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20.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23. 11.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Inspekční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cesta OH Paříž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TBA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(závěr listopadu) představení olympijské kolekce pro Paříž 2024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30. 11.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Podpis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přihlášky na Hry XXXIII. olympiády v Paříži v Míčovně (TBC)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2. 12.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Den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s Českou olympijskou nadací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5. 12.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Konference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Mosty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15. 12.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Zasedání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komise ČON 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4"/>
            <a:ext cx="8229600" cy="86452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376448" y="1211413"/>
            <a:ext cx="906591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Zasedání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VV ČOV: 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úterý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5.12.2023 od 14:00 hod.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středa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10.1.2024 od 14:00 hod.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úterý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  5.3.2024 od 14:00 hod.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úterý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23.4.2024 od 14:00 hod.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pondělí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10.6.2024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od 14:00 hod. </a:t>
            </a:r>
            <a:endParaRPr lang="pl-PL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Zasedání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Pléna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ČOV: 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středa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24.4.2024 od 10:00 hod. </a:t>
            </a: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pondělí 		  1.7.2024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dopoledne VV ČOV a návazně nominační Plénum ČOV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95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235</Words>
  <Application>Microsoft Office PowerPoint</Application>
  <PresentationFormat>Širokoúhlá obrazovka</PresentationFormat>
  <Paragraphs>30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Gotham_COV Bold</vt:lpstr>
      <vt:lpstr>Gotham_COV Book</vt:lpstr>
      <vt:lpstr>Times New Roman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32</cp:revision>
  <cp:lastPrinted>2023-10-27T07:07:51Z</cp:lastPrinted>
  <dcterms:created xsi:type="dcterms:W3CDTF">2021-03-05T12:46:46Z</dcterms:created>
  <dcterms:modified xsi:type="dcterms:W3CDTF">2023-10-30T10:20:16Z</dcterms:modified>
</cp:coreProperties>
</file>