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2" r:id="rId2"/>
    <p:sldId id="261" r:id="rId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8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875C-FF33-4D11-AC5F-52D11C5AFD77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C68FB-C18D-4A49-91EE-3D2E5A69AA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965622" y="1211413"/>
            <a:ext cx="785889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17. ledna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TK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Toyota a olympijská kampaň (i s ČPV)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19. 1. až 1. 2.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Zimní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olympijské hry mládeže Korea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24. ledna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TK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ODM 2025 Moravskoslezský kraj (rok do)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24. ledna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Trenér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roku 2023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25. ledna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100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let od prvních ZOH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31. ledna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TK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P&amp;G (i s ČPV)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6. února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2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roky do ZOH 2026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6. února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VV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ČOV (Marriott naproti OC Flora) 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24. 2.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1. 3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Open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Days a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inspekční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cesta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ZOH 2026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únor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	Představení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Českého domu OH 2024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únor/březen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Ceny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fair play / Trenérka, cvičitelka 2023 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15.3.			Společenské setkání olympioniků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duben/květen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Cena 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Jiřího Stanislava Gutha-Jarkovského 2023 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30. 4.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až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2. 5.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Top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Camp 2024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19. června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T-Mobile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Olympijský běh </a:t>
            </a: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23. až 27. 6.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	ODM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2024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26. 7. až 9. 8.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OH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Paříž 2024 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5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86452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965622" y="1211413"/>
            <a:ext cx="847673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Zasedání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VV ČOV: </a:t>
            </a:r>
          </a:p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úterý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 6.2.2024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od 14:00 hod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. 	hotel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Marriot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, Flora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úterý 		  5.3.2024 od 14:00 hod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.	ČNB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úterý 		23.4.2024 od 14:00 hod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.	ČNB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pondělí 		10.6.2024 od 14:00 hod.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	ČNB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Zasedání Pléna ČOV: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středa 		24.4.2024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od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10:00 hod. </a:t>
            </a: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pondělí 	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1.7.2024 	dopoledne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VV ČOV 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			a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návazně nominační Plénum ČOV</a:t>
            </a:r>
            <a:endParaRPr lang="cs-CZ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286</Words>
  <Application>Microsoft Office PowerPoint</Application>
  <PresentationFormat>Širokoúhlá obrazovka</PresentationFormat>
  <Paragraphs>34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Gotham_COV Bold</vt:lpstr>
      <vt:lpstr>Gotham_COV Book</vt:lpstr>
      <vt:lpstr>Times New Roman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36</cp:revision>
  <cp:lastPrinted>2024-01-08T10:03:33Z</cp:lastPrinted>
  <dcterms:created xsi:type="dcterms:W3CDTF">2021-03-05T12:46:46Z</dcterms:created>
  <dcterms:modified xsi:type="dcterms:W3CDTF">2024-01-22T13:43:43Z</dcterms:modified>
</cp:coreProperties>
</file>