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1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785889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. února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2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roky do ZOH 2026 </a:t>
            </a:r>
          </a:p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24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. 2.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1. 3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Open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Days a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inspekční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cesta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ZOH 2026 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29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 února		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odcast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Přes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říkop (Opero – Kovy,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Strýcová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března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představení Českého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domu OH 2024 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únor/březen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Ceny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fair play / Trenérka, cvičitelka 2023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15.3.			Společenské setkání olympioniků (Vinohrady)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duben/květen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sv-SE" sz="2000" b="1" dirty="0" smtClean="0">
                <a:solidFill>
                  <a:schemeClr val="accent1">
                    <a:lumMod val="75000"/>
                  </a:schemeClr>
                </a:solidFill>
              </a:rPr>
              <a:t>Cena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Jiřího Stanislava Gutha-Jarkovského 2023 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30. 4.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2. 5.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Top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Camp 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19. června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T-Mobile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Olympijský běh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23. až 27. 6.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ODM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26. 7. až 9. 8.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OH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Paříž 2024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Dialogy - 23.3., Brno, Talent a rodič Dialogy - 30.3., Brno, Talent a rodič Dialogy - 6.4., Praha, Talent a rodič Dialogy - 9.4., Plzeň, Individualizace přípravy Dialogy - 13.7., Chomutov, Talent a rodič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847673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Zasedání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VV ČOV: 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úterý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  5.3.2024 od 14:00 hod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	ČNB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		23.4.2024 od 14:00 hod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	ČNB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 		10.6.2024 od 14:00 hod.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ČNB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Pléna ČOV: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středa 		24.4.2024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od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10:00 hod.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pondělí 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1.7.2024 	dopoledne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VV ČOV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	a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návazně nominační Plénum ČOV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246</Words>
  <Application>Microsoft Office PowerPoint</Application>
  <PresentationFormat>Širokoúhlá obrazovka</PresentationFormat>
  <Paragraphs>30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42</cp:revision>
  <cp:lastPrinted>2024-02-06T07:25:39Z</cp:lastPrinted>
  <dcterms:created xsi:type="dcterms:W3CDTF">2021-03-05T12:46:46Z</dcterms:created>
  <dcterms:modified xsi:type="dcterms:W3CDTF">2024-02-07T07:02:37Z</dcterms:modified>
</cp:coreProperties>
</file>