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2" r:id="rId2"/>
    <p:sldId id="261" r:id="rId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96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7875C-FF33-4D11-AC5F-52D11C5AFD77}" type="datetimeFigureOut">
              <a:rPr lang="cs-CZ" smtClean="0"/>
              <a:t>19.04.2024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C68FB-C18D-4A49-91EE-3D2E5A69AA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19.04.2024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19.04.2024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19.04.2024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19.04.2024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19.04.2024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19.04.2024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19.04.2024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3"/>
            <a:ext cx="8229600" cy="86452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687444" y="79081"/>
            <a:ext cx="9025131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23. 4.			Bezpečnostní seminář OH Paříž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24. až 25. 4.		Medicínský seminář OH Paříž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30. 4.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2. 5.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Top Camp 2024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6. 5.			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Představení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OH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kampaně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9. 5.			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Mosty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15. 5.			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Konference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Aktivní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Česko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26.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30. 5.		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preDRM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OH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Paříž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27. 5. 			</a:t>
            </a:r>
            <a:r>
              <a:rPr lang="sv-SE" sz="2000" b="1" dirty="0" err="1">
                <a:solidFill>
                  <a:schemeClr val="accent1">
                    <a:lumMod val="75000"/>
                  </a:schemeClr>
                </a:solidFill>
              </a:rPr>
              <a:t>Cena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sz="2000" b="1" dirty="0" err="1">
                <a:solidFill>
                  <a:schemeClr val="accent1">
                    <a:lumMod val="75000"/>
                  </a:schemeClr>
                </a:solidFill>
              </a:rPr>
              <a:t>Jiřího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 Stanislava </a:t>
            </a:r>
            <a:r>
              <a:rPr lang="sv-SE" sz="2000" b="1" dirty="0" err="1">
                <a:solidFill>
                  <a:schemeClr val="accent1">
                    <a:lumMod val="75000"/>
                  </a:schemeClr>
                </a:solidFill>
              </a:rPr>
              <a:t>Gutha-Jarkovského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 2023 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27.–30. 5.		Workshop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digitální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komunikace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ANOV (Praha)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30. 5. – 5. 6.		Film festival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Zlín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olympijské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vzdělávání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6.–8. 6.			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Valné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shromáždění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EOV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Bukurešť</a:t>
            </a:r>
            <a:endParaRPr lang="en-US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17. 6.			TK ODM 2024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19. 6.	 		T-Mobile Olympijský běh 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23. až 27. 6. 		ODM 2024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TBA			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Představení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nástupové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kolekce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pro OH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2. 7.			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Zahájení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výdeje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OH 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oblečení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13. 7.			Dialogy: Talent a rodič (Chomutov)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25. 7. až 11. 8.		Olympijský festival Most</a:t>
            </a:r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26. 7. až 11. 8. 		OH Paříž 2024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průběžně		Olympijský víceboj (oblastní souboje)</a:t>
            </a:r>
          </a:p>
          <a:p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do 12. 9.			Karel </a:t>
            </a:r>
            <a:r>
              <a:rPr lang="sv-SE" sz="2000" b="1" dirty="0" err="1">
                <a:solidFill>
                  <a:schemeClr val="accent1">
                    <a:lumMod val="75000"/>
                  </a:schemeClr>
                </a:solidFill>
              </a:rPr>
              <a:t>Novák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sv-SE" sz="2000" b="1" dirty="0" err="1">
                <a:solidFill>
                  <a:schemeClr val="accent1">
                    <a:lumMod val="75000"/>
                  </a:schemeClr>
                </a:solidFill>
              </a:rPr>
              <a:t>malíř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sz="2000" b="1" dirty="0" err="1">
                <a:solidFill>
                  <a:schemeClr val="accent1">
                    <a:lumMod val="75000"/>
                  </a:schemeClr>
                </a:solidFill>
              </a:rPr>
              <a:t>sportu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sv-SE" sz="2000" b="1" dirty="0" err="1">
                <a:solidFill>
                  <a:schemeClr val="accent1">
                    <a:lumMod val="75000"/>
                  </a:schemeClr>
                </a:solidFill>
              </a:rPr>
              <a:t>Jindřichův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 Hradec)</a:t>
            </a:r>
          </a:p>
          <a:p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do 31. 12.		Barbora </a:t>
            </a:r>
            <a:r>
              <a:rPr lang="sv-SE" sz="2000" b="1" dirty="0" err="1">
                <a:solidFill>
                  <a:schemeClr val="accent1">
                    <a:lumMod val="75000"/>
                  </a:schemeClr>
                </a:solidFill>
              </a:rPr>
              <a:t>Reichová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sv-SE" sz="2000" b="1" dirty="0" err="1">
                <a:solidFill>
                  <a:schemeClr val="accent1">
                    <a:lumMod val="75000"/>
                  </a:schemeClr>
                </a:solidFill>
              </a:rPr>
              <a:t>Nezlomní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SE" sz="2000" b="1" dirty="0" err="1">
                <a:solidFill>
                  <a:schemeClr val="accent1">
                    <a:lumMod val="75000"/>
                  </a:schemeClr>
                </a:solidFill>
              </a:rPr>
              <a:t>olympionici</a:t>
            </a:r>
            <a:r>
              <a:rPr lang="sv-SE" sz="2000" b="1" dirty="0">
                <a:solidFill>
                  <a:schemeClr val="accent1">
                    <a:lumMod val="75000"/>
                  </a:schemeClr>
                </a:solidFill>
              </a:rPr>
              <a:t> (J. Hradec)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cs-CZ" sz="2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95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3"/>
            <a:ext cx="8229600" cy="86452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965622" y="1211413"/>
            <a:ext cx="847673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Zasedání VV ČOV: </a:t>
            </a:r>
          </a:p>
          <a:p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pondělí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		10. 6. 2024 v 14:00 </a:t>
            </a:r>
            <a:b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pondělí		1. 7. 2024 (před Plénem ČOV)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čtvrtek		5. 9. 2024 v 14:00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pondělí		21. 10. 2024 v 14:00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pondělí 		16. 12. 2024 v 14:00</a:t>
            </a: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Zasedání Pléna ČOV: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středa 		24. 4. 2024 	od 10:00 hod.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pondělí 		1. 7. 2024 	dopoledne VV ČOV </a:t>
            </a:r>
          </a:p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				a návazně nominační Plénum ČOV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cs-CZ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04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377</Words>
  <Application>Microsoft Office PowerPoint</Application>
  <PresentationFormat>Širokoúhlá obrazovka</PresentationFormat>
  <Paragraphs>37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Gotham_COV Bold</vt:lpstr>
      <vt:lpstr>Gotham_COV Book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Graclík Petr</cp:lastModifiedBy>
  <cp:revision>66</cp:revision>
  <cp:lastPrinted>2024-02-06T07:25:39Z</cp:lastPrinted>
  <dcterms:created xsi:type="dcterms:W3CDTF">2021-03-05T12:46:46Z</dcterms:created>
  <dcterms:modified xsi:type="dcterms:W3CDTF">2024-04-19T06:16:07Z</dcterms:modified>
</cp:coreProperties>
</file>