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848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C59C58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tx1"/>
                </a:solidFill>
                <a:latin typeface="Gotham_COV"/>
                <a:cs typeface="Gotham_COV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ok"/>
                <a:cs typeface="Gotham Book"/>
              </a:defRPr>
            </a:lvl1pPr>
          </a:lstStyle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C59C58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tx1"/>
                </a:solidFill>
                <a:latin typeface="Gotham_COV"/>
                <a:cs typeface="Gotham_COV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ok"/>
                <a:cs typeface="Gotham Book"/>
              </a:defRPr>
            </a:lvl1pPr>
          </a:lstStyle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C59C58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ok"/>
                <a:cs typeface="Gotham Book"/>
              </a:defRPr>
            </a:lvl1pPr>
          </a:lstStyle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065047" y="0"/>
            <a:ext cx="1310640" cy="260985"/>
          </a:xfrm>
          <a:custGeom>
            <a:avLst/>
            <a:gdLst/>
            <a:ahLst/>
            <a:cxnLst/>
            <a:rect l="l" t="t" r="r" b="b"/>
            <a:pathLst>
              <a:path w="1310639" h="260985">
                <a:moveTo>
                  <a:pt x="1310515" y="0"/>
                </a:moveTo>
                <a:lnTo>
                  <a:pt x="0" y="0"/>
                </a:lnTo>
                <a:lnTo>
                  <a:pt x="0" y="260986"/>
                </a:lnTo>
                <a:lnTo>
                  <a:pt x="1310515" y="260986"/>
                </a:lnTo>
                <a:lnTo>
                  <a:pt x="1310515" y="0"/>
                </a:lnTo>
                <a:close/>
              </a:path>
            </a:pathLst>
          </a:custGeom>
          <a:solidFill>
            <a:srgbClr val="C59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44140" y="0"/>
            <a:ext cx="517525" cy="765810"/>
          </a:xfrm>
          <a:custGeom>
            <a:avLst/>
            <a:gdLst/>
            <a:ahLst/>
            <a:cxnLst/>
            <a:rect l="l" t="t" r="r" b="b"/>
            <a:pathLst>
              <a:path w="517525" h="765810">
                <a:moveTo>
                  <a:pt x="517387" y="0"/>
                </a:moveTo>
                <a:lnTo>
                  <a:pt x="0" y="0"/>
                </a:lnTo>
                <a:lnTo>
                  <a:pt x="0" y="765547"/>
                </a:lnTo>
                <a:lnTo>
                  <a:pt x="517387" y="765547"/>
                </a:lnTo>
                <a:lnTo>
                  <a:pt x="517387" y="0"/>
                </a:lnTo>
                <a:close/>
              </a:path>
            </a:pathLst>
          </a:custGeom>
          <a:solidFill>
            <a:srgbClr val="E523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878840" cy="1240155"/>
          </a:xfrm>
          <a:custGeom>
            <a:avLst/>
            <a:gdLst/>
            <a:ahLst/>
            <a:cxnLst/>
            <a:rect l="l" t="t" r="r" b="b"/>
            <a:pathLst>
              <a:path w="878840" h="1240155">
                <a:moveTo>
                  <a:pt x="859209" y="0"/>
                </a:moveTo>
                <a:lnTo>
                  <a:pt x="0" y="0"/>
                </a:lnTo>
                <a:lnTo>
                  <a:pt x="0" y="1239894"/>
                </a:lnTo>
                <a:lnTo>
                  <a:pt x="60426" y="1228210"/>
                </a:lnTo>
                <a:lnTo>
                  <a:pt x="105389" y="1216908"/>
                </a:lnTo>
                <a:lnTo>
                  <a:pt x="149564" y="1203702"/>
                </a:lnTo>
                <a:lnTo>
                  <a:pt x="192903" y="1188639"/>
                </a:lnTo>
                <a:lnTo>
                  <a:pt x="235361" y="1171764"/>
                </a:lnTo>
                <a:lnTo>
                  <a:pt x="276891" y="1153125"/>
                </a:lnTo>
                <a:lnTo>
                  <a:pt x="317446" y="1132767"/>
                </a:lnTo>
                <a:lnTo>
                  <a:pt x="356981" y="1110737"/>
                </a:lnTo>
                <a:lnTo>
                  <a:pt x="395447" y="1087082"/>
                </a:lnTo>
                <a:lnTo>
                  <a:pt x="432800" y="1061849"/>
                </a:lnTo>
                <a:lnTo>
                  <a:pt x="468993" y="1035082"/>
                </a:lnTo>
                <a:lnTo>
                  <a:pt x="503978" y="1006830"/>
                </a:lnTo>
                <a:lnTo>
                  <a:pt x="537710" y="977139"/>
                </a:lnTo>
                <a:lnTo>
                  <a:pt x="570142" y="946054"/>
                </a:lnTo>
                <a:lnTo>
                  <a:pt x="601227" y="913623"/>
                </a:lnTo>
                <a:lnTo>
                  <a:pt x="630920" y="879892"/>
                </a:lnTo>
                <a:lnTo>
                  <a:pt x="659173" y="844907"/>
                </a:lnTo>
                <a:lnTo>
                  <a:pt x="685940" y="808715"/>
                </a:lnTo>
                <a:lnTo>
                  <a:pt x="711175" y="771362"/>
                </a:lnTo>
                <a:lnTo>
                  <a:pt x="734831" y="732896"/>
                </a:lnTo>
                <a:lnTo>
                  <a:pt x="756862" y="693361"/>
                </a:lnTo>
                <a:lnTo>
                  <a:pt x="777221" y="652806"/>
                </a:lnTo>
                <a:lnTo>
                  <a:pt x="795862" y="611275"/>
                </a:lnTo>
                <a:lnTo>
                  <a:pt x="812737" y="568816"/>
                </a:lnTo>
                <a:lnTo>
                  <a:pt x="827802" y="525476"/>
                </a:lnTo>
                <a:lnTo>
                  <a:pt x="841009" y="481300"/>
                </a:lnTo>
                <a:lnTo>
                  <a:pt x="852311" y="436335"/>
                </a:lnTo>
                <a:lnTo>
                  <a:pt x="861663" y="390628"/>
                </a:lnTo>
                <a:lnTo>
                  <a:pt x="869017" y="344225"/>
                </a:lnTo>
                <a:lnTo>
                  <a:pt x="874328" y="297172"/>
                </a:lnTo>
                <a:lnTo>
                  <a:pt x="877549" y="249517"/>
                </a:lnTo>
                <a:lnTo>
                  <a:pt x="878632" y="201304"/>
                </a:lnTo>
                <a:lnTo>
                  <a:pt x="877549" y="153096"/>
                </a:lnTo>
                <a:lnTo>
                  <a:pt x="874328" y="105443"/>
                </a:lnTo>
                <a:lnTo>
                  <a:pt x="869017" y="58394"/>
                </a:lnTo>
                <a:lnTo>
                  <a:pt x="861663" y="11993"/>
                </a:lnTo>
                <a:lnTo>
                  <a:pt x="859209" y="0"/>
                </a:lnTo>
                <a:close/>
              </a:path>
            </a:pathLst>
          </a:custGeom>
          <a:solidFill>
            <a:srgbClr val="0D4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8183823" y="0"/>
            <a:ext cx="1390650" cy="264160"/>
          </a:xfrm>
          <a:custGeom>
            <a:avLst/>
            <a:gdLst/>
            <a:ahLst/>
            <a:cxnLst/>
            <a:rect l="l" t="t" r="r" b="b"/>
            <a:pathLst>
              <a:path w="1390650" h="264160">
                <a:moveTo>
                  <a:pt x="1390303" y="0"/>
                </a:moveTo>
                <a:lnTo>
                  <a:pt x="0" y="0"/>
                </a:lnTo>
                <a:lnTo>
                  <a:pt x="0" y="264096"/>
                </a:lnTo>
                <a:lnTo>
                  <a:pt x="1390303" y="264096"/>
                </a:lnTo>
                <a:lnTo>
                  <a:pt x="1390303" y="0"/>
                </a:lnTo>
                <a:close/>
              </a:path>
            </a:pathLst>
          </a:custGeom>
          <a:solidFill>
            <a:srgbClr val="C59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7152315" y="0"/>
            <a:ext cx="709295" cy="271145"/>
          </a:xfrm>
          <a:custGeom>
            <a:avLst/>
            <a:gdLst/>
            <a:ahLst/>
            <a:cxnLst/>
            <a:rect l="l" t="t" r="r" b="b"/>
            <a:pathLst>
              <a:path w="709294" h="271145">
                <a:moveTo>
                  <a:pt x="708711" y="0"/>
                </a:moveTo>
                <a:lnTo>
                  <a:pt x="0" y="0"/>
                </a:lnTo>
                <a:lnTo>
                  <a:pt x="0" y="270839"/>
                </a:lnTo>
                <a:lnTo>
                  <a:pt x="708711" y="270839"/>
                </a:lnTo>
                <a:lnTo>
                  <a:pt x="708711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9885331" y="1804730"/>
            <a:ext cx="219075" cy="2380615"/>
          </a:xfrm>
          <a:custGeom>
            <a:avLst/>
            <a:gdLst/>
            <a:ahLst/>
            <a:cxnLst/>
            <a:rect l="l" t="t" r="r" b="b"/>
            <a:pathLst>
              <a:path w="219075" h="2380615">
                <a:moveTo>
                  <a:pt x="218768" y="0"/>
                </a:moveTo>
                <a:lnTo>
                  <a:pt x="0" y="0"/>
                </a:lnTo>
                <a:lnTo>
                  <a:pt x="0" y="2380472"/>
                </a:lnTo>
                <a:lnTo>
                  <a:pt x="218768" y="2380472"/>
                </a:lnTo>
                <a:lnTo>
                  <a:pt x="218768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9027593" y="0"/>
            <a:ext cx="1076960" cy="1290955"/>
          </a:xfrm>
          <a:custGeom>
            <a:avLst/>
            <a:gdLst/>
            <a:ahLst/>
            <a:cxnLst/>
            <a:rect l="l" t="t" r="r" b="b"/>
            <a:pathLst>
              <a:path w="1076959" h="1290955">
                <a:moveTo>
                  <a:pt x="1076505" y="0"/>
                </a:moveTo>
                <a:lnTo>
                  <a:pt x="14360" y="0"/>
                </a:lnTo>
                <a:lnTo>
                  <a:pt x="9134" y="34830"/>
                </a:lnTo>
                <a:lnTo>
                  <a:pt x="4087" y="82042"/>
                </a:lnTo>
                <a:lnTo>
                  <a:pt x="1028" y="129821"/>
                </a:lnTo>
                <a:lnTo>
                  <a:pt x="0" y="178125"/>
                </a:lnTo>
                <a:lnTo>
                  <a:pt x="1028" y="226429"/>
                </a:lnTo>
                <a:lnTo>
                  <a:pt x="4087" y="274208"/>
                </a:lnTo>
                <a:lnTo>
                  <a:pt x="9134" y="321419"/>
                </a:lnTo>
                <a:lnTo>
                  <a:pt x="16126" y="368021"/>
                </a:lnTo>
                <a:lnTo>
                  <a:pt x="25024" y="413972"/>
                </a:lnTo>
                <a:lnTo>
                  <a:pt x="35784" y="459231"/>
                </a:lnTo>
                <a:lnTo>
                  <a:pt x="48365" y="503755"/>
                </a:lnTo>
                <a:lnTo>
                  <a:pt x="62725" y="547502"/>
                </a:lnTo>
                <a:lnTo>
                  <a:pt x="78822" y="590431"/>
                </a:lnTo>
                <a:lnTo>
                  <a:pt x="96615" y="632501"/>
                </a:lnTo>
                <a:lnTo>
                  <a:pt x="116061" y="673669"/>
                </a:lnTo>
                <a:lnTo>
                  <a:pt x="137120" y="713893"/>
                </a:lnTo>
                <a:lnTo>
                  <a:pt x="159749" y="753132"/>
                </a:lnTo>
                <a:lnTo>
                  <a:pt x="183906" y="791344"/>
                </a:lnTo>
                <a:lnTo>
                  <a:pt x="209550" y="828487"/>
                </a:lnTo>
                <a:lnTo>
                  <a:pt x="236639" y="864520"/>
                </a:lnTo>
                <a:lnTo>
                  <a:pt x="265130" y="899400"/>
                </a:lnTo>
                <a:lnTo>
                  <a:pt x="294983" y="933087"/>
                </a:lnTo>
                <a:lnTo>
                  <a:pt x="326156" y="965537"/>
                </a:lnTo>
                <a:lnTo>
                  <a:pt x="358606" y="996709"/>
                </a:lnTo>
                <a:lnTo>
                  <a:pt x="392292" y="1026562"/>
                </a:lnTo>
                <a:lnTo>
                  <a:pt x="427173" y="1055054"/>
                </a:lnTo>
                <a:lnTo>
                  <a:pt x="463205" y="1082143"/>
                </a:lnTo>
                <a:lnTo>
                  <a:pt x="500348" y="1107787"/>
                </a:lnTo>
                <a:lnTo>
                  <a:pt x="538561" y="1131944"/>
                </a:lnTo>
                <a:lnTo>
                  <a:pt x="577800" y="1154573"/>
                </a:lnTo>
                <a:lnTo>
                  <a:pt x="618024" y="1175631"/>
                </a:lnTo>
                <a:lnTo>
                  <a:pt x="659192" y="1195078"/>
                </a:lnTo>
                <a:lnTo>
                  <a:pt x="701261" y="1212871"/>
                </a:lnTo>
                <a:lnTo>
                  <a:pt x="744191" y="1228968"/>
                </a:lnTo>
                <a:lnTo>
                  <a:pt x="787938" y="1243328"/>
                </a:lnTo>
                <a:lnTo>
                  <a:pt x="832462" y="1255909"/>
                </a:lnTo>
                <a:lnTo>
                  <a:pt x="877720" y="1266669"/>
                </a:lnTo>
                <a:lnTo>
                  <a:pt x="923671" y="1275566"/>
                </a:lnTo>
                <a:lnTo>
                  <a:pt x="970273" y="1282559"/>
                </a:lnTo>
                <a:lnTo>
                  <a:pt x="1017485" y="1287606"/>
                </a:lnTo>
                <a:lnTo>
                  <a:pt x="1065263" y="1290664"/>
                </a:lnTo>
                <a:lnTo>
                  <a:pt x="1076505" y="1290904"/>
                </a:lnTo>
                <a:lnTo>
                  <a:pt x="1076505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C59C58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ok"/>
                <a:cs typeface="Gotham Book"/>
              </a:defRPr>
            </a:lvl1pPr>
          </a:lstStyle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ok"/>
                <a:cs typeface="Gotham Book"/>
              </a:defRPr>
            </a:lvl1pPr>
          </a:lstStyle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11169" y="823936"/>
            <a:ext cx="12081760" cy="15577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C59C58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95059" y="4585540"/>
            <a:ext cx="14535785" cy="399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tx1"/>
                </a:solidFill>
                <a:latin typeface="Gotham_COV"/>
                <a:cs typeface="Gotham_COV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26447" y="10459254"/>
            <a:ext cx="3880485" cy="287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Gotham Book"/>
                <a:cs typeface="Gotham Book"/>
              </a:defRPr>
            </a:lvl1pPr>
          </a:lstStyle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2091" y="10458657"/>
            <a:ext cx="213359" cy="287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hyperlink" Target="http://www.sport-sympoziu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0"/>
            <a:ext cx="3126105" cy="1461770"/>
            <a:chOff x="0" y="0"/>
            <a:chExt cx="3126105" cy="1461770"/>
          </a:xfrm>
        </p:grpSpPr>
        <p:sp>
          <p:nvSpPr>
            <p:cNvPr id="4" name="object 4"/>
            <p:cNvSpPr/>
            <p:nvPr/>
          </p:nvSpPr>
          <p:spPr>
            <a:xfrm>
              <a:off x="871324" y="0"/>
              <a:ext cx="2254885" cy="238125"/>
            </a:xfrm>
            <a:custGeom>
              <a:avLst/>
              <a:gdLst/>
              <a:ahLst/>
              <a:cxnLst/>
              <a:rect l="l" t="t" r="r" b="b"/>
              <a:pathLst>
                <a:path w="2254885" h="238125">
                  <a:moveTo>
                    <a:pt x="2254737" y="0"/>
                  </a:moveTo>
                  <a:lnTo>
                    <a:pt x="0" y="0"/>
                  </a:lnTo>
                  <a:lnTo>
                    <a:pt x="0" y="237751"/>
                  </a:lnTo>
                  <a:lnTo>
                    <a:pt x="2254737" y="237751"/>
                  </a:lnTo>
                  <a:lnTo>
                    <a:pt x="2254737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330960" cy="1461770"/>
            </a:xfrm>
            <a:custGeom>
              <a:avLst/>
              <a:gdLst/>
              <a:ahLst/>
              <a:cxnLst/>
              <a:rect l="l" t="t" r="r" b="b"/>
              <a:pathLst>
                <a:path w="1330960" h="1461770">
                  <a:moveTo>
                    <a:pt x="1330448" y="0"/>
                  </a:moveTo>
                  <a:lnTo>
                    <a:pt x="0" y="0"/>
                  </a:lnTo>
                  <a:lnTo>
                    <a:pt x="0" y="1461671"/>
                  </a:lnTo>
                  <a:lnTo>
                    <a:pt x="65569" y="1442423"/>
                  </a:lnTo>
                  <a:lnTo>
                    <a:pt x="109432" y="1427944"/>
                  </a:lnTo>
                  <a:lnTo>
                    <a:pt x="152804" y="1412410"/>
                  </a:lnTo>
                  <a:lnTo>
                    <a:pt x="195669" y="1395836"/>
                  </a:lnTo>
                  <a:lnTo>
                    <a:pt x="238013" y="1378237"/>
                  </a:lnTo>
                  <a:lnTo>
                    <a:pt x="279820" y="1359628"/>
                  </a:lnTo>
                  <a:lnTo>
                    <a:pt x="321075" y="1340025"/>
                  </a:lnTo>
                  <a:lnTo>
                    <a:pt x="361762" y="1319443"/>
                  </a:lnTo>
                  <a:lnTo>
                    <a:pt x="401867" y="1297897"/>
                  </a:lnTo>
                  <a:lnTo>
                    <a:pt x="441373" y="1275402"/>
                  </a:lnTo>
                  <a:lnTo>
                    <a:pt x="480267" y="1251974"/>
                  </a:lnTo>
                  <a:lnTo>
                    <a:pt x="518532" y="1227627"/>
                  </a:lnTo>
                  <a:lnTo>
                    <a:pt x="556154" y="1202378"/>
                  </a:lnTo>
                  <a:lnTo>
                    <a:pt x="593117" y="1176241"/>
                  </a:lnTo>
                  <a:lnTo>
                    <a:pt x="629405" y="1149232"/>
                  </a:lnTo>
                  <a:lnTo>
                    <a:pt x="665005" y="1121365"/>
                  </a:lnTo>
                  <a:lnTo>
                    <a:pt x="699899" y="1092657"/>
                  </a:lnTo>
                  <a:lnTo>
                    <a:pt x="734074" y="1063122"/>
                  </a:lnTo>
                  <a:lnTo>
                    <a:pt x="767513" y="1032775"/>
                  </a:lnTo>
                  <a:lnTo>
                    <a:pt x="800202" y="1001633"/>
                  </a:lnTo>
                  <a:lnTo>
                    <a:pt x="832126" y="969709"/>
                  </a:lnTo>
                  <a:lnTo>
                    <a:pt x="863268" y="937020"/>
                  </a:lnTo>
                  <a:lnTo>
                    <a:pt x="893615" y="903581"/>
                  </a:lnTo>
                  <a:lnTo>
                    <a:pt x="923150" y="869406"/>
                  </a:lnTo>
                  <a:lnTo>
                    <a:pt x="951858" y="834511"/>
                  </a:lnTo>
                  <a:lnTo>
                    <a:pt x="979725" y="798912"/>
                  </a:lnTo>
                  <a:lnTo>
                    <a:pt x="1006734" y="762624"/>
                  </a:lnTo>
                  <a:lnTo>
                    <a:pt x="1032871" y="725661"/>
                  </a:lnTo>
                  <a:lnTo>
                    <a:pt x="1058120" y="688039"/>
                  </a:lnTo>
                  <a:lnTo>
                    <a:pt x="1082467" y="649774"/>
                  </a:lnTo>
                  <a:lnTo>
                    <a:pt x="1105895" y="610880"/>
                  </a:lnTo>
                  <a:lnTo>
                    <a:pt x="1128390" y="571374"/>
                  </a:lnTo>
                  <a:lnTo>
                    <a:pt x="1149936" y="531269"/>
                  </a:lnTo>
                  <a:lnTo>
                    <a:pt x="1170518" y="490582"/>
                  </a:lnTo>
                  <a:lnTo>
                    <a:pt x="1190122" y="449327"/>
                  </a:lnTo>
                  <a:lnTo>
                    <a:pt x="1208730" y="407520"/>
                  </a:lnTo>
                  <a:lnTo>
                    <a:pt x="1226329" y="365176"/>
                  </a:lnTo>
                  <a:lnTo>
                    <a:pt x="1242904" y="322311"/>
                  </a:lnTo>
                  <a:lnTo>
                    <a:pt x="1258438" y="278939"/>
                  </a:lnTo>
                  <a:lnTo>
                    <a:pt x="1272916" y="235076"/>
                  </a:lnTo>
                  <a:lnTo>
                    <a:pt x="1286324" y="190737"/>
                  </a:lnTo>
                  <a:lnTo>
                    <a:pt x="1298646" y="145938"/>
                  </a:lnTo>
                  <a:lnTo>
                    <a:pt x="1309867" y="100693"/>
                  </a:lnTo>
                  <a:lnTo>
                    <a:pt x="1319972" y="55018"/>
                  </a:lnTo>
                  <a:lnTo>
                    <a:pt x="1328945" y="8928"/>
                  </a:lnTo>
                  <a:lnTo>
                    <a:pt x="1330448" y="0"/>
                  </a:lnTo>
                  <a:close/>
                </a:path>
              </a:pathLst>
            </a:custGeom>
            <a:solidFill>
              <a:srgbClr val="C59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9113188" y="0"/>
            <a:ext cx="2254885" cy="238125"/>
          </a:xfrm>
          <a:custGeom>
            <a:avLst/>
            <a:gdLst/>
            <a:ahLst/>
            <a:cxnLst/>
            <a:rect l="l" t="t" r="r" b="b"/>
            <a:pathLst>
              <a:path w="2254884" h="238125">
                <a:moveTo>
                  <a:pt x="2254748" y="0"/>
                </a:moveTo>
                <a:lnTo>
                  <a:pt x="0" y="0"/>
                </a:lnTo>
                <a:lnTo>
                  <a:pt x="0" y="237751"/>
                </a:lnTo>
                <a:lnTo>
                  <a:pt x="2254748" y="237751"/>
                </a:lnTo>
                <a:lnTo>
                  <a:pt x="2254748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597679" y="0"/>
            <a:ext cx="1127760" cy="379095"/>
          </a:xfrm>
          <a:custGeom>
            <a:avLst/>
            <a:gdLst/>
            <a:ahLst/>
            <a:cxnLst/>
            <a:rect l="l" t="t" r="r" b="b"/>
            <a:pathLst>
              <a:path w="1127759" h="379095">
                <a:moveTo>
                  <a:pt x="1127368" y="0"/>
                </a:moveTo>
                <a:lnTo>
                  <a:pt x="0" y="0"/>
                </a:lnTo>
                <a:lnTo>
                  <a:pt x="0" y="378606"/>
                </a:lnTo>
                <a:lnTo>
                  <a:pt x="1127368" y="378606"/>
                </a:lnTo>
                <a:lnTo>
                  <a:pt x="1127368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09052" y="0"/>
            <a:ext cx="850900" cy="676275"/>
          </a:xfrm>
          <a:custGeom>
            <a:avLst/>
            <a:gdLst/>
            <a:ahLst/>
            <a:cxnLst/>
            <a:rect l="l" t="t" r="r" b="b"/>
            <a:pathLst>
              <a:path w="850900" h="676275">
                <a:moveTo>
                  <a:pt x="850707" y="0"/>
                </a:moveTo>
                <a:lnTo>
                  <a:pt x="0" y="0"/>
                </a:lnTo>
                <a:lnTo>
                  <a:pt x="0" y="675769"/>
                </a:lnTo>
                <a:lnTo>
                  <a:pt x="850707" y="675769"/>
                </a:lnTo>
                <a:lnTo>
                  <a:pt x="850707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756184" y="0"/>
            <a:ext cx="1418590" cy="669290"/>
          </a:xfrm>
          <a:custGeom>
            <a:avLst/>
            <a:gdLst/>
            <a:ahLst/>
            <a:cxnLst/>
            <a:rect l="l" t="t" r="r" b="b"/>
            <a:pathLst>
              <a:path w="1418590" h="669290">
                <a:moveTo>
                  <a:pt x="1418316" y="0"/>
                </a:moveTo>
                <a:lnTo>
                  <a:pt x="0" y="0"/>
                </a:lnTo>
                <a:lnTo>
                  <a:pt x="232" y="6901"/>
                </a:lnTo>
                <a:lnTo>
                  <a:pt x="5079" y="54670"/>
                </a:lnTo>
                <a:lnTo>
                  <a:pt x="13029" y="101454"/>
                </a:lnTo>
                <a:lnTo>
                  <a:pt x="23975" y="147146"/>
                </a:lnTo>
                <a:lnTo>
                  <a:pt x="37811" y="191641"/>
                </a:lnTo>
                <a:lnTo>
                  <a:pt x="54432" y="234833"/>
                </a:lnTo>
                <a:lnTo>
                  <a:pt x="73732" y="276616"/>
                </a:lnTo>
                <a:lnTo>
                  <a:pt x="95605" y="316885"/>
                </a:lnTo>
                <a:lnTo>
                  <a:pt x="119945" y="355533"/>
                </a:lnTo>
                <a:lnTo>
                  <a:pt x="146647" y="392454"/>
                </a:lnTo>
                <a:lnTo>
                  <a:pt x="175604" y="427544"/>
                </a:lnTo>
                <a:lnTo>
                  <a:pt x="206711" y="460695"/>
                </a:lnTo>
                <a:lnTo>
                  <a:pt x="239862" y="491802"/>
                </a:lnTo>
                <a:lnTo>
                  <a:pt x="274951" y="520760"/>
                </a:lnTo>
                <a:lnTo>
                  <a:pt x="311872" y="547462"/>
                </a:lnTo>
                <a:lnTo>
                  <a:pt x="350520" y="571803"/>
                </a:lnTo>
                <a:lnTo>
                  <a:pt x="390789" y="593676"/>
                </a:lnTo>
                <a:lnTo>
                  <a:pt x="432572" y="612976"/>
                </a:lnTo>
                <a:lnTo>
                  <a:pt x="475764" y="629598"/>
                </a:lnTo>
                <a:lnTo>
                  <a:pt x="520260" y="643434"/>
                </a:lnTo>
                <a:lnTo>
                  <a:pt x="565953" y="654380"/>
                </a:lnTo>
                <a:lnTo>
                  <a:pt x="612737" y="662330"/>
                </a:lnTo>
                <a:lnTo>
                  <a:pt x="660507" y="667178"/>
                </a:lnTo>
                <a:lnTo>
                  <a:pt x="709158" y="668817"/>
                </a:lnTo>
                <a:lnTo>
                  <a:pt x="757806" y="667178"/>
                </a:lnTo>
                <a:lnTo>
                  <a:pt x="805576" y="662330"/>
                </a:lnTo>
                <a:lnTo>
                  <a:pt x="852359" y="654380"/>
                </a:lnTo>
                <a:lnTo>
                  <a:pt x="898052" y="643434"/>
                </a:lnTo>
                <a:lnTo>
                  <a:pt x="942547" y="629598"/>
                </a:lnTo>
                <a:lnTo>
                  <a:pt x="985739" y="612976"/>
                </a:lnTo>
                <a:lnTo>
                  <a:pt x="1027522" y="593676"/>
                </a:lnTo>
                <a:lnTo>
                  <a:pt x="1067790" y="571803"/>
                </a:lnTo>
                <a:lnTo>
                  <a:pt x="1106438" y="547462"/>
                </a:lnTo>
                <a:lnTo>
                  <a:pt x="1143360" y="520760"/>
                </a:lnTo>
                <a:lnTo>
                  <a:pt x="1178449" y="491802"/>
                </a:lnTo>
                <a:lnTo>
                  <a:pt x="1211600" y="460695"/>
                </a:lnTo>
                <a:lnTo>
                  <a:pt x="1242708" y="427544"/>
                </a:lnTo>
                <a:lnTo>
                  <a:pt x="1271665" y="392454"/>
                </a:lnTo>
                <a:lnTo>
                  <a:pt x="1298367" y="355533"/>
                </a:lnTo>
                <a:lnTo>
                  <a:pt x="1322708" y="316885"/>
                </a:lnTo>
                <a:lnTo>
                  <a:pt x="1344581" y="276616"/>
                </a:lnTo>
                <a:lnTo>
                  <a:pt x="1363882" y="234833"/>
                </a:lnTo>
                <a:lnTo>
                  <a:pt x="1380503" y="191641"/>
                </a:lnTo>
                <a:lnTo>
                  <a:pt x="1394340" y="147146"/>
                </a:lnTo>
                <a:lnTo>
                  <a:pt x="1405286" y="101454"/>
                </a:lnTo>
                <a:lnTo>
                  <a:pt x="1413236" y="54670"/>
                </a:lnTo>
                <a:lnTo>
                  <a:pt x="1418083" y="6901"/>
                </a:lnTo>
                <a:lnTo>
                  <a:pt x="1418316" y="0"/>
                </a:lnTo>
                <a:close/>
              </a:path>
            </a:pathLst>
          </a:custGeom>
          <a:solidFill>
            <a:srgbClr val="C59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779260" y="2022723"/>
            <a:ext cx="325120" cy="1370965"/>
          </a:xfrm>
          <a:custGeom>
            <a:avLst/>
            <a:gdLst/>
            <a:ahLst/>
            <a:cxnLst/>
            <a:rect l="l" t="t" r="r" b="b"/>
            <a:pathLst>
              <a:path w="325119" h="1370964">
                <a:moveTo>
                  <a:pt x="324838" y="0"/>
                </a:moveTo>
                <a:lnTo>
                  <a:pt x="0" y="0"/>
                </a:lnTo>
                <a:lnTo>
                  <a:pt x="0" y="1370576"/>
                </a:lnTo>
                <a:lnTo>
                  <a:pt x="324838" y="1370576"/>
                </a:lnTo>
                <a:lnTo>
                  <a:pt x="324838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069978"/>
            <a:ext cx="339725" cy="1323340"/>
          </a:xfrm>
          <a:custGeom>
            <a:avLst/>
            <a:gdLst/>
            <a:ahLst/>
            <a:cxnLst/>
            <a:rect l="l" t="t" r="r" b="b"/>
            <a:pathLst>
              <a:path w="339725" h="1323339">
                <a:moveTo>
                  <a:pt x="339623" y="0"/>
                </a:moveTo>
                <a:lnTo>
                  <a:pt x="0" y="0"/>
                </a:lnTo>
                <a:lnTo>
                  <a:pt x="0" y="1323320"/>
                </a:lnTo>
                <a:lnTo>
                  <a:pt x="339623" y="1323320"/>
                </a:lnTo>
                <a:lnTo>
                  <a:pt x="339623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560918" y="0"/>
            <a:ext cx="1543685" cy="1442720"/>
          </a:xfrm>
          <a:custGeom>
            <a:avLst/>
            <a:gdLst/>
            <a:ahLst/>
            <a:cxnLst/>
            <a:rect l="l" t="t" r="r" b="b"/>
            <a:pathLst>
              <a:path w="1543684" h="1442720">
                <a:moveTo>
                  <a:pt x="1543182" y="0"/>
                </a:moveTo>
                <a:lnTo>
                  <a:pt x="0" y="0"/>
                </a:lnTo>
                <a:lnTo>
                  <a:pt x="1781" y="17227"/>
                </a:lnTo>
                <a:lnTo>
                  <a:pt x="8046" y="64276"/>
                </a:lnTo>
                <a:lnTo>
                  <a:pt x="15648" y="110890"/>
                </a:lnTo>
                <a:lnTo>
                  <a:pt x="24568" y="157047"/>
                </a:lnTo>
                <a:lnTo>
                  <a:pt x="34785" y="202729"/>
                </a:lnTo>
                <a:lnTo>
                  <a:pt x="46279" y="247915"/>
                </a:lnTo>
                <a:lnTo>
                  <a:pt x="59031" y="292584"/>
                </a:lnTo>
                <a:lnTo>
                  <a:pt x="73020" y="336718"/>
                </a:lnTo>
                <a:lnTo>
                  <a:pt x="88225" y="380296"/>
                </a:lnTo>
                <a:lnTo>
                  <a:pt x="104628" y="423297"/>
                </a:lnTo>
                <a:lnTo>
                  <a:pt x="122208" y="465702"/>
                </a:lnTo>
                <a:lnTo>
                  <a:pt x="140946" y="507491"/>
                </a:lnTo>
                <a:lnTo>
                  <a:pt x="160820" y="548644"/>
                </a:lnTo>
                <a:lnTo>
                  <a:pt x="181811" y="589141"/>
                </a:lnTo>
                <a:lnTo>
                  <a:pt x="203899" y="628961"/>
                </a:lnTo>
                <a:lnTo>
                  <a:pt x="227064" y="668085"/>
                </a:lnTo>
                <a:lnTo>
                  <a:pt x="251286" y="706493"/>
                </a:lnTo>
                <a:lnTo>
                  <a:pt x="276544" y="744164"/>
                </a:lnTo>
                <a:lnTo>
                  <a:pt x="302820" y="781079"/>
                </a:lnTo>
                <a:lnTo>
                  <a:pt x="330092" y="817218"/>
                </a:lnTo>
                <a:lnTo>
                  <a:pt x="358341" y="852560"/>
                </a:lnTo>
                <a:lnTo>
                  <a:pt x="387547" y="887085"/>
                </a:lnTo>
                <a:lnTo>
                  <a:pt x="417690" y="920774"/>
                </a:lnTo>
                <a:lnTo>
                  <a:pt x="448749" y="953607"/>
                </a:lnTo>
                <a:lnTo>
                  <a:pt x="480705" y="985563"/>
                </a:lnTo>
                <a:lnTo>
                  <a:pt x="513537" y="1016622"/>
                </a:lnTo>
                <a:lnTo>
                  <a:pt x="547226" y="1046764"/>
                </a:lnTo>
                <a:lnTo>
                  <a:pt x="581752" y="1075970"/>
                </a:lnTo>
                <a:lnTo>
                  <a:pt x="617094" y="1104219"/>
                </a:lnTo>
                <a:lnTo>
                  <a:pt x="653232" y="1131492"/>
                </a:lnTo>
                <a:lnTo>
                  <a:pt x="690147" y="1157767"/>
                </a:lnTo>
                <a:lnTo>
                  <a:pt x="727819" y="1183026"/>
                </a:lnTo>
                <a:lnTo>
                  <a:pt x="766226" y="1207248"/>
                </a:lnTo>
                <a:lnTo>
                  <a:pt x="805350" y="1230413"/>
                </a:lnTo>
                <a:lnTo>
                  <a:pt x="845171" y="1252501"/>
                </a:lnTo>
                <a:lnTo>
                  <a:pt x="885667" y="1273492"/>
                </a:lnTo>
                <a:lnTo>
                  <a:pt x="926820" y="1293366"/>
                </a:lnTo>
                <a:lnTo>
                  <a:pt x="968609" y="1312103"/>
                </a:lnTo>
                <a:lnTo>
                  <a:pt x="1011015" y="1329683"/>
                </a:lnTo>
                <a:lnTo>
                  <a:pt x="1054016" y="1346086"/>
                </a:lnTo>
                <a:lnTo>
                  <a:pt x="1097594" y="1361292"/>
                </a:lnTo>
                <a:lnTo>
                  <a:pt x="1141727" y="1375281"/>
                </a:lnTo>
                <a:lnTo>
                  <a:pt x="1186397" y="1388032"/>
                </a:lnTo>
                <a:lnTo>
                  <a:pt x="1231583" y="1399527"/>
                </a:lnTo>
                <a:lnTo>
                  <a:pt x="1277264" y="1409744"/>
                </a:lnTo>
                <a:lnTo>
                  <a:pt x="1323422" y="1418663"/>
                </a:lnTo>
                <a:lnTo>
                  <a:pt x="1370035" y="1426266"/>
                </a:lnTo>
                <a:lnTo>
                  <a:pt x="1417085" y="1432531"/>
                </a:lnTo>
                <a:lnTo>
                  <a:pt x="1464550" y="1437439"/>
                </a:lnTo>
                <a:lnTo>
                  <a:pt x="1512411" y="1440969"/>
                </a:lnTo>
                <a:lnTo>
                  <a:pt x="1543182" y="1442330"/>
                </a:lnTo>
                <a:lnTo>
                  <a:pt x="1543182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31301" y="9549269"/>
            <a:ext cx="756689" cy="926390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15875587" y="9549266"/>
            <a:ext cx="31115" cy="929640"/>
            <a:chOff x="15875587" y="9549266"/>
            <a:chExt cx="31115" cy="929640"/>
          </a:xfrm>
        </p:grpSpPr>
        <p:sp>
          <p:nvSpPr>
            <p:cNvPr id="15" name="object 15"/>
            <p:cNvSpPr/>
            <p:nvPr/>
          </p:nvSpPr>
          <p:spPr>
            <a:xfrm>
              <a:off x="15875594" y="9549266"/>
              <a:ext cx="31115" cy="320675"/>
            </a:xfrm>
            <a:custGeom>
              <a:avLst/>
              <a:gdLst/>
              <a:ahLst/>
              <a:cxnLst/>
              <a:rect l="l" t="t" r="r" b="b"/>
              <a:pathLst>
                <a:path w="31115" h="320675">
                  <a:moveTo>
                    <a:pt x="30941" y="0"/>
                  </a:moveTo>
                  <a:lnTo>
                    <a:pt x="0" y="0"/>
                  </a:lnTo>
                  <a:lnTo>
                    <a:pt x="0" y="320566"/>
                  </a:lnTo>
                  <a:lnTo>
                    <a:pt x="30941" y="299289"/>
                  </a:lnTo>
                  <a:lnTo>
                    <a:pt x="30941" y="0"/>
                  </a:lnTo>
                  <a:close/>
                </a:path>
              </a:pathLst>
            </a:custGeom>
            <a:solidFill>
              <a:srgbClr val="EE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875587" y="10157999"/>
              <a:ext cx="31115" cy="320675"/>
            </a:xfrm>
            <a:custGeom>
              <a:avLst/>
              <a:gdLst/>
              <a:ahLst/>
              <a:cxnLst/>
              <a:rect l="l" t="t" r="r" b="b"/>
              <a:pathLst>
                <a:path w="31115" h="320675">
                  <a:moveTo>
                    <a:pt x="30941" y="0"/>
                  </a:moveTo>
                  <a:lnTo>
                    <a:pt x="0" y="21758"/>
                  </a:lnTo>
                  <a:lnTo>
                    <a:pt x="0" y="320566"/>
                  </a:lnTo>
                  <a:lnTo>
                    <a:pt x="30941" y="320566"/>
                  </a:lnTo>
                  <a:lnTo>
                    <a:pt x="30941" y="0"/>
                  </a:lnTo>
                  <a:close/>
                </a:path>
              </a:pathLst>
            </a:custGeom>
            <a:solidFill>
              <a:srgbClr val="30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875587" y="9848555"/>
              <a:ext cx="31115" cy="331470"/>
            </a:xfrm>
            <a:custGeom>
              <a:avLst/>
              <a:gdLst/>
              <a:ahLst/>
              <a:cxnLst/>
              <a:rect l="l" t="t" r="r" b="b"/>
              <a:pathLst>
                <a:path w="31115" h="331470">
                  <a:moveTo>
                    <a:pt x="30941" y="0"/>
                  </a:moveTo>
                  <a:lnTo>
                    <a:pt x="0" y="21276"/>
                  </a:lnTo>
                  <a:lnTo>
                    <a:pt x="0" y="331204"/>
                  </a:lnTo>
                  <a:lnTo>
                    <a:pt x="30941" y="309446"/>
                  </a:lnTo>
                  <a:lnTo>
                    <a:pt x="30941" y="0"/>
                  </a:lnTo>
                  <a:close/>
                </a:path>
              </a:pathLst>
            </a:custGeom>
            <a:solidFill>
              <a:srgbClr val="E42B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6093644" y="9551684"/>
            <a:ext cx="1163320" cy="259079"/>
            <a:chOff x="16093644" y="9551684"/>
            <a:chExt cx="1163320" cy="259079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93644" y="9627595"/>
              <a:ext cx="153764" cy="18035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6267716" y="9551686"/>
              <a:ext cx="180975" cy="255904"/>
            </a:xfrm>
            <a:custGeom>
              <a:avLst/>
              <a:gdLst/>
              <a:ahLst/>
              <a:cxnLst/>
              <a:rect l="l" t="t" r="r" b="b"/>
              <a:pathLst>
                <a:path w="180975" h="255904">
                  <a:moveTo>
                    <a:pt x="113619" y="75913"/>
                  </a:moveTo>
                  <a:lnTo>
                    <a:pt x="67202" y="75913"/>
                  </a:lnTo>
                  <a:lnTo>
                    <a:pt x="0" y="255772"/>
                  </a:lnTo>
                  <a:lnTo>
                    <a:pt x="38668" y="255772"/>
                  </a:lnTo>
                  <a:lnTo>
                    <a:pt x="54144" y="213229"/>
                  </a:lnTo>
                  <a:lnTo>
                    <a:pt x="164925" y="213229"/>
                  </a:lnTo>
                  <a:lnTo>
                    <a:pt x="151917" y="178413"/>
                  </a:lnTo>
                  <a:lnTo>
                    <a:pt x="66720" y="178413"/>
                  </a:lnTo>
                  <a:lnTo>
                    <a:pt x="90405" y="113137"/>
                  </a:lnTo>
                  <a:lnTo>
                    <a:pt x="127527" y="113137"/>
                  </a:lnTo>
                  <a:lnTo>
                    <a:pt x="113619" y="75913"/>
                  </a:lnTo>
                  <a:close/>
                </a:path>
                <a:path w="180975" h="255904">
                  <a:moveTo>
                    <a:pt x="164925" y="213229"/>
                  </a:moveTo>
                  <a:lnTo>
                    <a:pt x="126666" y="213229"/>
                  </a:lnTo>
                  <a:lnTo>
                    <a:pt x="141660" y="255772"/>
                  </a:lnTo>
                  <a:lnTo>
                    <a:pt x="180821" y="255772"/>
                  </a:lnTo>
                  <a:lnTo>
                    <a:pt x="164925" y="213229"/>
                  </a:lnTo>
                  <a:close/>
                </a:path>
                <a:path w="180975" h="255904">
                  <a:moveTo>
                    <a:pt x="127527" y="113137"/>
                  </a:moveTo>
                  <a:lnTo>
                    <a:pt x="90405" y="113137"/>
                  </a:lnTo>
                  <a:lnTo>
                    <a:pt x="114101" y="178413"/>
                  </a:lnTo>
                  <a:lnTo>
                    <a:pt x="151917" y="178413"/>
                  </a:lnTo>
                  <a:lnTo>
                    <a:pt x="127527" y="113137"/>
                  </a:lnTo>
                  <a:close/>
                </a:path>
                <a:path w="180975" h="255904">
                  <a:moveTo>
                    <a:pt x="100562" y="0"/>
                  </a:moveTo>
                  <a:lnTo>
                    <a:pt x="58972" y="41579"/>
                  </a:lnTo>
                  <a:lnTo>
                    <a:pt x="74940" y="57537"/>
                  </a:lnTo>
                  <a:lnTo>
                    <a:pt x="122320" y="21758"/>
                  </a:lnTo>
                  <a:lnTo>
                    <a:pt x="100562" y="0"/>
                  </a:lnTo>
                  <a:close/>
                </a:path>
              </a:pathLst>
            </a:custGeom>
            <a:solidFill>
              <a:srgbClr val="0A0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470297" y="9624691"/>
              <a:ext cx="342326" cy="18566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838726" y="9627595"/>
              <a:ext cx="156654" cy="17985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20040" y="9627595"/>
              <a:ext cx="153754" cy="180350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7193139" y="9551684"/>
              <a:ext cx="63500" cy="255904"/>
            </a:xfrm>
            <a:custGeom>
              <a:avLst/>
              <a:gdLst/>
              <a:ahLst/>
              <a:cxnLst/>
              <a:rect l="l" t="t" r="r" b="b"/>
              <a:pathLst>
                <a:path w="63500" h="255904">
                  <a:moveTo>
                    <a:pt x="41579" y="0"/>
                  </a:moveTo>
                  <a:lnTo>
                    <a:pt x="0" y="41579"/>
                  </a:lnTo>
                  <a:lnTo>
                    <a:pt x="15957" y="57537"/>
                  </a:lnTo>
                  <a:lnTo>
                    <a:pt x="63338" y="21758"/>
                  </a:lnTo>
                  <a:lnTo>
                    <a:pt x="41579" y="0"/>
                  </a:lnTo>
                  <a:close/>
                </a:path>
                <a:path w="63500" h="255904">
                  <a:moveTo>
                    <a:pt x="50291" y="75913"/>
                  </a:moveTo>
                  <a:lnTo>
                    <a:pt x="13538" y="75913"/>
                  </a:lnTo>
                  <a:lnTo>
                    <a:pt x="13538" y="255772"/>
                  </a:lnTo>
                  <a:lnTo>
                    <a:pt x="50291" y="255772"/>
                  </a:lnTo>
                  <a:lnTo>
                    <a:pt x="50291" y="75913"/>
                  </a:lnTo>
                  <a:close/>
                </a:path>
              </a:pathLst>
            </a:custGeom>
            <a:solidFill>
              <a:srgbClr val="0A0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16085429" y="9860160"/>
            <a:ext cx="1457325" cy="258445"/>
            <a:chOff x="16085429" y="9860160"/>
            <a:chExt cx="1457325" cy="258445"/>
          </a:xfrm>
        </p:grpSpPr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085429" y="9932201"/>
              <a:ext cx="146498" cy="18566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56585" y="9932682"/>
              <a:ext cx="344253" cy="18566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6626941" y="9932689"/>
              <a:ext cx="659130" cy="186055"/>
            </a:xfrm>
            <a:custGeom>
              <a:avLst/>
              <a:gdLst/>
              <a:ahLst/>
              <a:cxnLst/>
              <a:rect l="l" t="t" r="r" b="b"/>
              <a:pathLst>
                <a:path w="659130" h="186054">
                  <a:moveTo>
                    <a:pt x="148450" y="182765"/>
                  </a:moveTo>
                  <a:lnTo>
                    <a:pt x="100317" y="117983"/>
                  </a:lnTo>
                  <a:lnTo>
                    <a:pt x="98158" y="115074"/>
                  </a:lnTo>
                  <a:lnTo>
                    <a:pt x="107327" y="112268"/>
                  </a:lnTo>
                  <a:lnTo>
                    <a:pt x="115316" y="108254"/>
                  </a:lnTo>
                  <a:lnTo>
                    <a:pt x="138125" y="71755"/>
                  </a:lnTo>
                  <a:lnTo>
                    <a:pt x="138772" y="61404"/>
                  </a:lnTo>
                  <a:lnTo>
                    <a:pt x="137706" y="48717"/>
                  </a:lnTo>
                  <a:lnTo>
                    <a:pt x="134620" y="37719"/>
                  </a:lnTo>
                  <a:lnTo>
                    <a:pt x="134543" y="37414"/>
                  </a:lnTo>
                  <a:lnTo>
                    <a:pt x="103111" y="6896"/>
                  </a:lnTo>
                  <a:lnTo>
                    <a:pt x="101536" y="6515"/>
                  </a:lnTo>
                  <a:lnTo>
                    <a:pt x="101536" y="54152"/>
                  </a:lnTo>
                  <a:lnTo>
                    <a:pt x="101536" y="69151"/>
                  </a:lnTo>
                  <a:lnTo>
                    <a:pt x="99123" y="74942"/>
                  </a:lnTo>
                  <a:lnTo>
                    <a:pt x="89458" y="83654"/>
                  </a:lnTo>
                  <a:lnTo>
                    <a:pt x="82194" y="85585"/>
                  </a:lnTo>
                  <a:lnTo>
                    <a:pt x="36753" y="85585"/>
                  </a:lnTo>
                  <a:lnTo>
                    <a:pt x="36753" y="37719"/>
                  </a:lnTo>
                  <a:lnTo>
                    <a:pt x="82677" y="37719"/>
                  </a:lnTo>
                  <a:lnTo>
                    <a:pt x="89458" y="39649"/>
                  </a:lnTo>
                  <a:lnTo>
                    <a:pt x="99123" y="48348"/>
                  </a:lnTo>
                  <a:lnTo>
                    <a:pt x="101536" y="54152"/>
                  </a:lnTo>
                  <a:lnTo>
                    <a:pt x="101536" y="6515"/>
                  </a:lnTo>
                  <a:lnTo>
                    <a:pt x="91059" y="3911"/>
                  </a:lnTo>
                  <a:lnTo>
                    <a:pt x="77355" y="2908"/>
                  </a:lnTo>
                  <a:lnTo>
                    <a:pt x="0" y="2908"/>
                  </a:lnTo>
                  <a:lnTo>
                    <a:pt x="0" y="182765"/>
                  </a:lnTo>
                  <a:lnTo>
                    <a:pt x="36753" y="182765"/>
                  </a:lnTo>
                  <a:lnTo>
                    <a:pt x="36753" y="117983"/>
                  </a:lnTo>
                  <a:lnTo>
                    <a:pt x="57061" y="117983"/>
                  </a:lnTo>
                  <a:lnTo>
                    <a:pt x="103479" y="182765"/>
                  </a:lnTo>
                  <a:lnTo>
                    <a:pt x="148450" y="182765"/>
                  </a:lnTo>
                  <a:close/>
                </a:path>
                <a:path w="659130" h="186054">
                  <a:moveTo>
                    <a:pt x="292036" y="2908"/>
                  </a:moveTo>
                  <a:lnTo>
                    <a:pt x="151828" y="2908"/>
                  </a:lnTo>
                  <a:lnTo>
                    <a:pt x="151828" y="37198"/>
                  </a:lnTo>
                  <a:lnTo>
                    <a:pt x="203555" y="37198"/>
                  </a:lnTo>
                  <a:lnTo>
                    <a:pt x="203555" y="181978"/>
                  </a:lnTo>
                  <a:lnTo>
                    <a:pt x="240309" y="181978"/>
                  </a:lnTo>
                  <a:lnTo>
                    <a:pt x="240309" y="37198"/>
                  </a:lnTo>
                  <a:lnTo>
                    <a:pt x="292036" y="37198"/>
                  </a:lnTo>
                  <a:lnTo>
                    <a:pt x="292036" y="2908"/>
                  </a:lnTo>
                  <a:close/>
                </a:path>
                <a:path w="659130" h="186054">
                  <a:moveTo>
                    <a:pt x="491236" y="92837"/>
                  </a:moveTo>
                  <a:lnTo>
                    <a:pt x="489546" y="73990"/>
                  </a:lnTo>
                  <a:lnTo>
                    <a:pt x="489521" y="73774"/>
                  </a:lnTo>
                  <a:lnTo>
                    <a:pt x="484466" y="56642"/>
                  </a:lnTo>
                  <a:lnTo>
                    <a:pt x="484416" y="56451"/>
                  </a:lnTo>
                  <a:lnTo>
                    <a:pt x="475983" y="40817"/>
                  </a:lnTo>
                  <a:lnTo>
                    <a:pt x="471004" y="34810"/>
                  </a:lnTo>
                  <a:lnTo>
                    <a:pt x="464172" y="26593"/>
                  </a:lnTo>
                  <a:lnTo>
                    <a:pt x="454012" y="18249"/>
                  </a:lnTo>
                  <a:lnTo>
                    <a:pt x="454012" y="92837"/>
                  </a:lnTo>
                  <a:lnTo>
                    <a:pt x="453021" y="104902"/>
                  </a:lnTo>
                  <a:lnTo>
                    <a:pt x="429336" y="141681"/>
                  </a:lnTo>
                  <a:lnTo>
                    <a:pt x="397459" y="150850"/>
                  </a:lnTo>
                  <a:lnTo>
                    <a:pt x="385660" y="149847"/>
                  </a:lnTo>
                  <a:lnTo>
                    <a:pt x="349846" y="125603"/>
                  </a:lnTo>
                  <a:lnTo>
                    <a:pt x="340880" y="92837"/>
                  </a:lnTo>
                  <a:lnTo>
                    <a:pt x="341871" y="80759"/>
                  </a:lnTo>
                  <a:lnTo>
                    <a:pt x="365353" y="43992"/>
                  </a:lnTo>
                  <a:lnTo>
                    <a:pt x="397459" y="34810"/>
                  </a:lnTo>
                  <a:lnTo>
                    <a:pt x="409232" y="35814"/>
                  </a:lnTo>
                  <a:lnTo>
                    <a:pt x="445046" y="60058"/>
                  </a:lnTo>
                  <a:lnTo>
                    <a:pt x="454012" y="92837"/>
                  </a:lnTo>
                  <a:lnTo>
                    <a:pt x="454012" y="18249"/>
                  </a:lnTo>
                  <a:lnTo>
                    <a:pt x="449935" y="14897"/>
                  </a:lnTo>
                  <a:lnTo>
                    <a:pt x="434073" y="6591"/>
                  </a:lnTo>
                  <a:lnTo>
                    <a:pt x="416572" y="1638"/>
                  </a:lnTo>
                  <a:lnTo>
                    <a:pt x="397459" y="0"/>
                  </a:lnTo>
                  <a:lnTo>
                    <a:pt x="378320" y="1638"/>
                  </a:lnTo>
                  <a:lnTo>
                    <a:pt x="330720" y="26593"/>
                  </a:lnTo>
                  <a:lnTo>
                    <a:pt x="310819" y="56451"/>
                  </a:lnTo>
                  <a:lnTo>
                    <a:pt x="310718" y="56642"/>
                  </a:lnTo>
                  <a:lnTo>
                    <a:pt x="305828" y="73774"/>
                  </a:lnTo>
                  <a:lnTo>
                    <a:pt x="305765" y="73990"/>
                  </a:lnTo>
                  <a:lnTo>
                    <a:pt x="304126" y="92837"/>
                  </a:lnTo>
                  <a:lnTo>
                    <a:pt x="319024" y="144919"/>
                  </a:lnTo>
                  <a:lnTo>
                    <a:pt x="360819" y="179082"/>
                  </a:lnTo>
                  <a:lnTo>
                    <a:pt x="397459" y="185674"/>
                  </a:lnTo>
                  <a:lnTo>
                    <a:pt x="416572" y="184035"/>
                  </a:lnTo>
                  <a:lnTo>
                    <a:pt x="434073" y="179082"/>
                  </a:lnTo>
                  <a:lnTo>
                    <a:pt x="449935" y="170776"/>
                  </a:lnTo>
                  <a:lnTo>
                    <a:pt x="464172" y="159067"/>
                  </a:lnTo>
                  <a:lnTo>
                    <a:pt x="471004" y="150850"/>
                  </a:lnTo>
                  <a:lnTo>
                    <a:pt x="475945" y="144919"/>
                  </a:lnTo>
                  <a:lnTo>
                    <a:pt x="484416" y="129222"/>
                  </a:lnTo>
                  <a:lnTo>
                    <a:pt x="489521" y="111887"/>
                  </a:lnTo>
                  <a:lnTo>
                    <a:pt x="491236" y="92837"/>
                  </a:lnTo>
                  <a:close/>
                </a:path>
                <a:path w="659130" h="186054">
                  <a:moveTo>
                    <a:pt x="659015" y="2908"/>
                  </a:moveTo>
                  <a:lnTo>
                    <a:pt x="620344" y="2908"/>
                  </a:lnTo>
                  <a:lnTo>
                    <a:pt x="576338" y="139255"/>
                  </a:lnTo>
                  <a:lnTo>
                    <a:pt x="533311" y="2908"/>
                  </a:lnTo>
                  <a:lnTo>
                    <a:pt x="494626" y="2908"/>
                  </a:lnTo>
                  <a:lnTo>
                    <a:pt x="553135" y="182765"/>
                  </a:lnTo>
                  <a:lnTo>
                    <a:pt x="599554" y="182765"/>
                  </a:lnTo>
                  <a:lnTo>
                    <a:pt x="659015" y="2908"/>
                  </a:lnTo>
                  <a:close/>
                </a:path>
              </a:pathLst>
            </a:custGeom>
            <a:solidFill>
              <a:srgbClr val="0A0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306274" y="9935589"/>
              <a:ext cx="153754" cy="18034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7479373" y="9860160"/>
              <a:ext cx="63500" cy="255904"/>
            </a:xfrm>
            <a:custGeom>
              <a:avLst/>
              <a:gdLst/>
              <a:ahLst/>
              <a:cxnLst/>
              <a:rect l="l" t="t" r="r" b="b"/>
              <a:pathLst>
                <a:path w="63500" h="255904">
                  <a:moveTo>
                    <a:pt x="41579" y="0"/>
                  </a:moveTo>
                  <a:lnTo>
                    <a:pt x="0" y="41579"/>
                  </a:lnTo>
                  <a:lnTo>
                    <a:pt x="15957" y="57537"/>
                  </a:lnTo>
                  <a:lnTo>
                    <a:pt x="63338" y="21758"/>
                  </a:lnTo>
                  <a:lnTo>
                    <a:pt x="41579" y="0"/>
                  </a:lnTo>
                  <a:close/>
                </a:path>
                <a:path w="63500" h="255904">
                  <a:moveTo>
                    <a:pt x="49799" y="75432"/>
                  </a:moveTo>
                  <a:lnTo>
                    <a:pt x="13057" y="75432"/>
                  </a:lnTo>
                  <a:lnTo>
                    <a:pt x="13057" y="255290"/>
                  </a:lnTo>
                  <a:lnTo>
                    <a:pt x="49799" y="255290"/>
                  </a:lnTo>
                  <a:lnTo>
                    <a:pt x="49799" y="75432"/>
                  </a:lnTo>
                  <a:close/>
                </a:path>
              </a:pathLst>
            </a:custGeom>
            <a:solidFill>
              <a:srgbClr val="0A0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6083007" y="10240676"/>
            <a:ext cx="1397000" cy="186055"/>
            <a:chOff x="16083007" y="10240676"/>
            <a:chExt cx="1397000" cy="186055"/>
          </a:xfrm>
        </p:grpSpPr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083007" y="10240676"/>
              <a:ext cx="365055" cy="18566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6480447" y="10243318"/>
              <a:ext cx="121285" cy="180340"/>
            </a:xfrm>
            <a:custGeom>
              <a:avLst/>
              <a:gdLst/>
              <a:ahLst/>
              <a:cxnLst/>
              <a:rect l="l" t="t" r="r" b="b"/>
              <a:pathLst>
                <a:path w="121284" h="180340">
                  <a:moveTo>
                    <a:pt x="120878" y="0"/>
                  </a:moveTo>
                  <a:lnTo>
                    <a:pt x="0" y="0"/>
                  </a:lnTo>
                  <a:lnTo>
                    <a:pt x="0" y="35560"/>
                  </a:lnTo>
                  <a:lnTo>
                    <a:pt x="0" y="72390"/>
                  </a:lnTo>
                  <a:lnTo>
                    <a:pt x="0" y="106680"/>
                  </a:lnTo>
                  <a:lnTo>
                    <a:pt x="0" y="144780"/>
                  </a:lnTo>
                  <a:lnTo>
                    <a:pt x="0" y="180340"/>
                  </a:lnTo>
                  <a:lnTo>
                    <a:pt x="120878" y="180340"/>
                  </a:lnTo>
                  <a:lnTo>
                    <a:pt x="120878" y="144780"/>
                  </a:lnTo>
                  <a:lnTo>
                    <a:pt x="36741" y="144780"/>
                  </a:lnTo>
                  <a:lnTo>
                    <a:pt x="36741" y="106680"/>
                  </a:lnTo>
                  <a:lnTo>
                    <a:pt x="114109" y="106680"/>
                  </a:lnTo>
                  <a:lnTo>
                    <a:pt x="114109" y="72390"/>
                  </a:lnTo>
                  <a:lnTo>
                    <a:pt x="36741" y="72390"/>
                  </a:lnTo>
                  <a:lnTo>
                    <a:pt x="36741" y="35560"/>
                  </a:lnTo>
                  <a:lnTo>
                    <a:pt x="120878" y="35560"/>
                  </a:lnTo>
                  <a:lnTo>
                    <a:pt x="120878" y="0"/>
                  </a:lnTo>
                  <a:close/>
                </a:path>
              </a:pathLst>
            </a:custGeom>
            <a:solidFill>
              <a:srgbClr val="0A0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624047" y="10243578"/>
              <a:ext cx="153764" cy="18034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6798112" y="10243584"/>
              <a:ext cx="140335" cy="179070"/>
            </a:xfrm>
            <a:custGeom>
              <a:avLst/>
              <a:gdLst/>
              <a:ahLst/>
              <a:cxnLst/>
              <a:rect l="l" t="t" r="r" b="b"/>
              <a:pathLst>
                <a:path w="140334" h="179070">
                  <a:moveTo>
                    <a:pt x="140208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51727" y="34290"/>
                  </a:lnTo>
                  <a:lnTo>
                    <a:pt x="51727" y="179070"/>
                  </a:lnTo>
                  <a:lnTo>
                    <a:pt x="88480" y="179070"/>
                  </a:lnTo>
                  <a:lnTo>
                    <a:pt x="88480" y="34290"/>
                  </a:lnTo>
                  <a:lnTo>
                    <a:pt x="140208" y="34290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0A0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960572" y="10243578"/>
              <a:ext cx="147953" cy="182277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7140918" y="10243570"/>
              <a:ext cx="338933" cy="179872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7502447" y="9562587"/>
            <a:ext cx="5143500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729"/>
              </a:lnSpc>
              <a:spcBef>
                <a:spcPts val="100"/>
              </a:spcBef>
              <a:tabLst>
                <a:tab pos="1377950" algn="l"/>
              </a:tabLst>
            </a:pPr>
            <a:r>
              <a:rPr sz="3150" spc="215" dirty="0">
                <a:latin typeface="Gotham Book"/>
                <a:cs typeface="Gotham Book"/>
              </a:rPr>
              <a:t>HIGH</a:t>
            </a:r>
            <a:r>
              <a:rPr sz="3150" dirty="0">
                <a:latin typeface="Gotham Book"/>
                <a:cs typeface="Gotham Book"/>
              </a:rPr>
              <a:t>	</a:t>
            </a:r>
            <a:r>
              <a:rPr sz="3150" spc="295" dirty="0">
                <a:latin typeface="Gotham Book"/>
                <a:cs typeface="Gotham Book"/>
              </a:rPr>
              <a:t>PERFORMANCE </a:t>
            </a:r>
            <a:endParaRPr sz="3150">
              <a:latin typeface="Gotham Book"/>
              <a:cs typeface="Gotham Book"/>
            </a:endParaRPr>
          </a:p>
          <a:p>
            <a:pPr algn="ctr">
              <a:lnSpc>
                <a:spcPts val="3729"/>
              </a:lnSpc>
            </a:pPr>
            <a:r>
              <a:rPr sz="3150" spc="285" dirty="0">
                <a:latin typeface="Gotham Bold"/>
                <a:cs typeface="Gotham Bold"/>
              </a:rPr>
              <a:t>PROGRAM </a:t>
            </a:r>
            <a:endParaRPr sz="3150">
              <a:latin typeface="Gotham Bold"/>
              <a:cs typeface="Gotham Bold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442450" y="9442600"/>
            <a:ext cx="0" cy="1210310"/>
          </a:xfrm>
          <a:custGeom>
            <a:avLst/>
            <a:gdLst/>
            <a:ahLst/>
            <a:cxnLst/>
            <a:rect l="l" t="t" r="r" b="b"/>
            <a:pathLst>
              <a:path h="1210309">
                <a:moveTo>
                  <a:pt x="0" y="0"/>
                </a:moveTo>
                <a:lnTo>
                  <a:pt x="0" y="1209889"/>
                </a:lnTo>
              </a:path>
            </a:pathLst>
          </a:custGeom>
          <a:ln w="33349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697984" y="9442600"/>
            <a:ext cx="0" cy="1210310"/>
          </a:xfrm>
          <a:custGeom>
            <a:avLst/>
            <a:gdLst/>
            <a:ahLst/>
            <a:cxnLst/>
            <a:rect l="l" t="t" r="r" b="b"/>
            <a:pathLst>
              <a:path h="1210309">
                <a:moveTo>
                  <a:pt x="0" y="0"/>
                </a:moveTo>
                <a:lnTo>
                  <a:pt x="0" y="1209889"/>
                </a:lnTo>
              </a:path>
            </a:pathLst>
          </a:custGeom>
          <a:ln w="33349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/>
          <p:cNvGrpSpPr/>
          <p:nvPr/>
        </p:nvGrpSpPr>
        <p:grpSpPr>
          <a:xfrm>
            <a:off x="2522166" y="9544892"/>
            <a:ext cx="944244" cy="641350"/>
            <a:chOff x="2522166" y="9544892"/>
            <a:chExt cx="944244" cy="641350"/>
          </a:xfrm>
        </p:grpSpPr>
        <p:sp>
          <p:nvSpPr>
            <p:cNvPr id="42" name="object 42"/>
            <p:cNvSpPr/>
            <p:nvPr/>
          </p:nvSpPr>
          <p:spPr>
            <a:xfrm>
              <a:off x="2533807" y="9864118"/>
              <a:ext cx="920750" cy="309880"/>
            </a:xfrm>
            <a:custGeom>
              <a:avLst/>
              <a:gdLst/>
              <a:ahLst/>
              <a:cxnLst/>
              <a:rect l="l" t="t" r="r" b="b"/>
              <a:pathLst>
                <a:path w="920750" h="309879">
                  <a:moveTo>
                    <a:pt x="920547" y="0"/>
                  </a:moveTo>
                  <a:lnTo>
                    <a:pt x="0" y="0"/>
                  </a:lnTo>
                  <a:lnTo>
                    <a:pt x="0" y="309655"/>
                  </a:lnTo>
                  <a:lnTo>
                    <a:pt x="920547" y="309655"/>
                  </a:lnTo>
                  <a:lnTo>
                    <a:pt x="920547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534778" y="9556795"/>
              <a:ext cx="459740" cy="617220"/>
            </a:xfrm>
            <a:custGeom>
              <a:avLst/>
              <a:gdLst/>
              <a:ahLst/>
              <a:cxnLst/>
              <a:rect l="l" t="t" r="r" b="b"/>
              <a:pathLst>
                <a:path w="459739" h="617220">
                  <a:moveTo>
                    <a:pt x="0" y="0"/>
                  </a:moveTo>
                  <a:lnTo>
                    <a:pt x="0" y="616975"/>
                  </a:lnTo>
                  <a:lnTo>
                    <a:pt x="459326" y="307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530066" y="9552792"/>
              <a:ext cx="929005" cy="625475"/>
            </a:xfrm>
            <a:custGeom>
              <a:avLst/>
              <a:gdLst/>
              <a:ahLst/>
              <a:cxnLst/>
              <a:rect l="l" t="t" r="r" b="b"/>
              <a:pathLst>
                <a:path w="929004" h="625475">
                  <a:moveTo>
                    <a:pt x="0" y="0"/>
                  </a:moveTo>
                  <a:lnTo>
                    <a:pt x="928390" y="0"/>
                  </a:lnTo>
                  <a:lnTo>
                    <a:pt x="928390" y="624944"/>
                  </a:lnTo>
                  <a:lnTo>
                    <a:pt x="0" y="624944"/>
                  </a:lnTo>
                  <a:lnTo>
                    <a:pt x="0" y="0"/>
                  </a:lnTo>
                  <a:close/>
                </a:path>
              </a:pathLst>
            </a:custGeom>
            <a:ln w="15800">
              <a:solidFill>
                <a:srgbClr val="C59C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2572108" y="10256915"/>
            <a:ext cx="844550" cy="389255"/>
            <a:chOff x="2572108" y="10256915"/>
            <a:chExt cx="844550" cy="389255"/>
          </a:xfrm>
        </p:grpSpPr>
        <p:sp>
          <p:nvSpPr>
            <p:cNvPr id="46" name="object 46"/>
            <p:cNvSpPr/>
            <p:nvPr/>
          </p:nvSpPr>
          <p:spPr>
            <a:xfrm>
              <a:off x="2716503" y="10379126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15" y="0"/>
                  </a:moveTo>
                  <a:lnTo>
                    <a:pt x="91180" y="6798"/>
                  </a:lnTo>
                  <a:lnTo>
                    <a:pt x="54584" y="25727"/>
                  </a:lnTo>
                  <a:lnTo>
                    <a:pt x="25724" y="54590"/>
                  </a:lnTo>
                  <a:lnTo>
                    <a:pt x="6797" y="91189"/>
                  </a:lnTo>
                  <a:lnTo>
                    <a:pt x="0" y="133325"/>
                  </a:lnTo>
                  <a:lnTo>
                    <a:pt x="6797" y="175466"/>
                  </a:lnTo>
                  <a:lnTo>
                    <a:pt x="25625" y="211867"/>
                  </a:lnTo>
                  <a:lnTo>
                    <a:pt x="54584" y="240909"/>
                  </a:lnTo>
                  <a:lnTo>
                    <a:pt x="91180" y="259827"/>
                  </a:lnTo>
                  <a:lnTo>
                    <a:pt x="133315" y="266620"/>
                  </a:lnTo>
                  <a:lnTo>
                    <a:pt x="175450" y="259827"/>
                  </a:lnTo>
                  <a:lnTo>
                    <a:pt x="205312" y="244390"/>
                  </a:lnTo>
                  <a:lnTo>
                    <a:pt x="133315" y="244390"/>
                  </a:lnTo>
                  <a:lnTo>
                    <a:pt x="90070" y="235665"/>
                  </a:lnTo>
                  <a:lnTo>
                    <a:pt x="54757" y="211867"/>
                  </a:lnTo>
                  <a:lnTo>
                    <a:pt x="30949" y="176565"/>
                  </a:lnTo>
                  <a:lnTo>
                    <a:pt x="22219" y="133325"/>
                  </a:lnTo>
                  <a:lnTo>
                    <a:pt x="30949" y="90083"/>
                  </a:lnTo>
                  <a:lnTo>
                    <a:pt x="54757" y="54766"/>
                  </a:lnTo>
                  <a:lnTo>
                    <a:pt x="90070" y="30952"/>
                  </a:lnTo>
                  <a:lnTo>
                    <a:pt x="133315" y="22219"/>
                  </a:lnTo>
                  <a:lnTo>
                    <a:pt x="205263" y="22219"/>
                  </a:lnTo>
                  <a:lnTo>
                    <a:pt x="175450" y="6798"/>
                  </a:lnTo>
                  <a:lnTo>
                    <a:pt x="133315" y="0"/>
                  </a:lnTo>
                  <a:close/>
                </a:path>
                <a:path w="266700" h="266700">
                  <a:moveTo>
                    <a:pt x="205263" y="22219"/>
                  </a:moveTo>
                  <a:lnTo>
                    <a:pt x="133315" y="22219"/>
                  </a:lnTo>
                  <a:lnTo>
                    <a:pt x="176552" y="30952"/>
                  </a:lnTo>
                  <a:lnTo>
                    <a:pt x="211870" y="54766"/>
                  </a:lnTo>
                  <a:lnTo>
                    <a:pt x="235687" y="90083"/>
                  </a:lnTo>
                  <a:lnTo>
                    <a:pt x="244421" y="133325"/>
                  </a:lnTo>
                  <a:lnTo>
                    <a:pt x="235687" y="176565"/>
                  </a:lnTo>
                  <a:lnTo>
                    <a:pt x="211870" y="211867"/>
                  </a:lnTo>
                  <a:lnTo>
                    <a:pt x="176552" y="235665"/>
                  </a:lnTo>
                  <a:lnTo>
                    <a:pt x="133315" y="244390"/>
                  </a:lnTo>
                  <a:lnTo>
                    <a:pt x="205312" y="244390"/>
                  </a:lnTo>
                  <a:lnTo>
                    <a:pt x="212046" y="240909"/>
                  </a:lnTo>
                  <a:lnTo>
                    <a:pt x="240906" y="212058"/>
                  </a:lnTo>
                  <a:lnTo>
                    <a:pt x="259833" y="175466"/>
                  </a:lnTo>
                  <a:lnTo>
                    <a:pt x="266630" y="133325"/>
                  </a:lnTo>
                  <a:lnTo>
                    <a:pt x="259833" y="91189"/>
                  </a:lnTo>
                  <a:lnTo>
                    <a:pt x="240997" y="54766"/>
                  </a:lnTo>
                  <a:lnTo>
                    <a:pt x="240906" y="54590"/>
                  </a:lnTo>
                  <a:lnTo>
                    <a:pt x="212046" y="25727"/>
                  </a:lnTo>
                  <a:lnTo>
                    <a:pt x="205263" y="22219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005336" y="10379126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15" y="0"/>
                  </a:moveTo>
                  <a:lnTo>
                    <a:pt x="91172" y="6798"/>
                  </a:lnTo>
                  <a:lnTo>
                    <a:pt x="54575" y="25727"/>
                  </a:lnTo>
                  <a:lnTo>
                    <a:pt x="25718" y="54590"/>
                  </a:lnTo>
                  <a:lnTo>
                    <a:pt x="6795" y="91189"/>
                  </a:lnTo>
                  <a:lnTo>
                    <a:pt x="0" y="133325"/>
                  </a:lnTo>
                  <a:lnTo>
                    <a:pt x="6795" y="175466"/>
                  </a:lnTo>
                  <a:lnTo>
                    <a:pt x="25619" y="211867"/>
                  </a:lnTo>
                  <a:lnTo>
                    <a:pt x="54575" y="240909"/>
                  </a:lnTo>
                  <a:lnTo>
                    <a:pt x="91172" y="259827"/>
                  </a:lnTo>
                  <a:lnTo>
                    <a:pt x="133315" y="266620"/>
                  </a:lnTo>
                  <a:lnTo>
                    <a:pt x="175450" y="259827"/>
                  </a:lnTo>
                  <a:lnTo>
                    <a:pt x="205312" y="244390"/>
                  </a:lnTo>
                  <a:lnTo>
                    <a:pt x="133315" y="244390"/>
                  </a:lnTo>
                  <a:lnTo>
                    <a:pt x="90070" y="235665"/>
                  </a:lnTo>
                  <a:lnTo>
                    <a:pt x="54757" y="211867"/>
                  </a:lnTo>
                  <a:lnTo>
                    <a:pt x="30949" y="176565"/>
                  </a:lnTo>
                  <a:lnTo>
                    <a:pt x="22219" y="133325"/>
                  </a:lnTo>
                  <a:lnTo>
                    <a:pt x="30949" y="90083"/>
                  </a:lnTo>
                  <a:lnTo>
                    <a:pt x="54757" y="54766"/>
                  </a:lnTo>
                  <a:lnTo>
                    <a:pt x="90070" y="30952"/>
                  </a:lnTo>
                  <a:lnTo>
                    <a:pt x="133315" y="22219"/>
                  </a:lnTo>
                  <a:lnTo>
                    <a:pt x="205263" y="22219"/>
                  </a:lnTo>
                  <a:lnTo>
                    <a:pt x="175450" y="6798"/>
                  </a:lnTo>
                  <a:lnTo>
                    <a:pt x="133315" y="0"/>
                  </a:lnTo>
                  <a:close/>
                </a:path>
                <a:path w="266700" h="266700">
                  <a:moveTo>
                    <a:pt x="205263" y="22219"/>
                  </a:moveTo>
                  <a:lnTo>
                    <a:pt x="133315" y="22219"/>
                  </a:lnTo>
                  <a:lnTo>
                    <a:pt x="176560" y="30952"/>
                  </a:lnTo>
                  <a:lnTo>
                    <a:pt x="211873" y="54766"/>
                  </a:lnTo>
                  <a:lnTo>
                    <a:pt x="235681" y="90083"/>
                  </a:lnTo>
                  <a:lnTo>
                    <a:pt x="244411" y="133325"/>
                  </a:lnTo>
                  <a:lnTo>
                    <a:pt x="235681" y="176565"/>
                  </a:lnTo>
                  <a:lnTo>
                    <a:pt x="211873" y="211867"/>
                  </a:lnTo>
                  <a:lnTo>
                    <a:pt x="176560" y="235665"/>
                  </a:lnTo>
                  <a:lnTo>
                    <a:pt x="133315" y="244390"/>
                  </a:lnTo>
                  <a:lnTo>
                    <a:pt x="205312" y="244390"/>
                  </a:lnTo>
                  <a:lnTo>
                    <a:pt x="212046" y="240909"/>
                  </a:lnTo>
                  <a:lnTo>
                    <a:pt x="240906" y="212058"/>
                  </a:lnTo>
                  <a:lnTo>
                    <a:pt x="259833" y="175466"/>
                  </a:lnTo>
                  <a:lnTo>
                    <a:pt x="266630" y="133325"/>
                  </a:lnTo>
                  <a:lnTo>
                    <a:pt x="259833" y="91189"/>
                  </a:lnTo>
                  <a:lnTo>
                    <a:pt x="240997" y="54766"/>
                  </a:lnTo>
                  <a:lnTo>
                    <a:pt x="240906" y="54590"/>
                  </a:lnTo>
                  <a:lnTo>
                    <a:pt x="212046" y="25727"/>
                  </a:lnTo>
                  <a:lnTo>
                    <a:pt x="205263" y="22219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572108" y="1025691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294" y="0"/>
                  </a:moveTo>
                  <a:lnTo>
                    <a:pt x="91157" y="6794"/>
                  </a:lnTo>
                  <a:lnTo>
                    <a:pt x="54566" y="25713"/>
                  </a:lnTo>
                  <a:lnTo>
                    <a:pt x="25713" y="54566"/>
                  </a:lnTo>
                  <a:lnTo>
                    <a:pt x="6794" y="91157"/>
                  </a:lnTo>
                  <a:lnTo>
                    <a:pt x="0" y="133294"/>
                  </a:lnTo>
                  <a:lnTo>
                    <a:pt x="6794" y="175429"/>
                  </a:lnTo>
                  <a:lnTo>
                    <a:pt x="25626" y="211856"/>
                  </a:lnTo>
                  <a:lnTo>
                    <a:pt x="54566" y="240885"/>
                  </a:lnTo>
                  <a:lnTo>
                    <a:pt x="91157" y="259812"/>
                  </a:lnTo>
                  <a:lnTo>
                    <a:pt x="133294" y="266609"/>
                  </a:lnTo>
                  <a:lnTo>
                    <a:pt x="175429" y="259812"/>
                  </a:lnTo>
                  <a:lnTo>
                    <a:pt x="205248" y="244390"/>
                  </a:lnTo>
                  <a:lnTo>
                    <a:pt x="133294" y="244390"/>
                  </a:lnTo>
                  <a:lnTo>
                    <a:pt x="90048" y="235661"/>
                  </a:lnTo>
                  <a:lnTo>
                    <a:pt x="54743" y="211856"/>
                  </a:lnTo>
                  <a:lnTo>
                    <a:pt x="30944" y="176543"/>
                  </a:lnTo>
                  <a:lnTo>
                    <a:pt x="22219" y="133294"/>
                  </a:lnTo>
                  <a:lnTo>
                    <a:pt x="30944" y="90070"/>
                  </a:lnTo>
                  <a:lnTo>
                    <a:pt x="54743" y="54762"/>
                  </a:lnTo>
                  <a:lnTo>
                    <a:pt x="90048" y="30951"/>
                  </a:lnTo>
                  <a:lnTo>
                    <a:pt x="133294" y="22219"/>
                  </a:lnTo>
                  <a:lnTo>
                    <a:pt x="205266" y="22219"/>
                  </a:lnTo>
                  <a:lnTo>
                    <a:pt x="175429" y="6794"/>
                  </a:lnTo>
                  <a:lnTo>
                    <a:pt x="133294" y="0"/>
                  </a:lnTo>
                  <a:close/>
                </a:path>
                <a:path w="266700" h="266700">
                  <a:moveTo>
                    <a:pt x="205266" y="22219"/>
                  </a:moveTo>
                  <a:lnTo>
                    <a:pt x="133294" y="22219"/>
                  </a:lnTo>
                  <a:lnTo>
                    <a:pt x="176539" y="30951"/>
                  </a:lnTo>
                  <a:lnTo>
                    <a:pt x="211852" y="54762"/>
                  </a:lnTo>
                  <a:lnTo>
                    <a:pt x="235660" y="90070"/>
                  </a:lnTo>
                  <a:lnTo>
                    <a:pt x="244390" y="133294"/>
                  </a:lnTo>
                  <a:lnTo>
                    <a:pt x="235660" y="176543"/>
                  </a:lnTo>
                  <a:lnTo>
                    <a:pt x="211852" y="211856"/>
                  </a:lnTo>
                  <a:lnTo>
                    <a:pt x="176539" y="235661"/>
                  </a:lnTo>
                  <a:lnTo>
                    <a:pt x="133294" y="244390"/>
                  </a:lnTo>
                  <a:lnTo>
                    <a:pt x="205248" y="244390"/>
                  </a:lnTo>
                  <a:lnTo>
                    <a:pt x="212025" y="240885"/>
                  </a:lnTo>
                  <a:lnTo>
                    <a:pt x="240885" y="212025"/>
                  </a:lnTo>
                  <a:lnTo>
                    <a:pt x="259812" y="175429"/>
                  </a:lnTo>
                  <a:lnTo>
                    <a:pt x="266609" y="133294"/>
                  </a:lnTo>
                  <a:lnTo>
                    <a:pt x="259812" y="91157"/>
                  </a:lnTo>
                  <a:lnTo>
                    <a:pt x="240987" y="54762"/>
                  </a:lnTo>
                  <a:lnTo>
                    <a:pt x="240885" y="54566"/>
                  </a:lnTo>
                  <a:lnTo>
                    <a:pt x="212025" y="25713"/>
                  </a:lnTo>
                  <a:lnTo>
                    <a:pt x="205266" y="22219"/>
                  </a:lnTo>
                  <a:close/>
                </a:path>
              </a:pathLst>
            </a:custGeom>
            <a:solidFill>
              <a:srgbClr val="0079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860935" y="1025691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15" y="0"/>
                  </a:moveTo>
                  <a:lnTo>
                    <a:pt x="91180" y="6794"/>
                  </a:lnTo>
                  <a:lnTo>
                    <a:pt x="54584" y="25713"/>
                  </a:lnTo>
                  <a:lnTo>
                    <a:pt x="25724" y="54566"/>
                  </a:lnTo>
                  <a:lnTo>
                    <a:pt x="6797" y="91157"/>
                  </a:lnTo>
                  <a:lnTo>
                    <a:pt x="0" y="133294"/>
                  </a:lnTo>
                  <a:lnTo>
                    <a:pt x="6797" y="175429"/>
                  </a:lnTo>
                  <a:lnTo>
                    <a:pt x="25636" y="211856"/>
                  </a:lnTo>
                  <a:lnTo>
                    <a:pt x="25724" y="212025"/>
                  </a:lnTo>
                  <a:lnTo>
                    <a:pt x="54584" y="240885"/>
                  </a:lnTo>
                  <a:lnTo>
                    <a:pt x="91180" y="259812"/>
                  </a:lnTo>
                  <a:lnTo>
                    <a:pt x="133315" y="266609"/>
                  </a:lnTo>
                  <a:lnTo>
                    <a:pt x="175454" y="259812"/>
                  </a:lnTo>
                  <a:lnTo>
                    <a:pt x="205273" y="244390"/>
                  </a:lnTo>
                  <a:lnTo>
                    <a:pt x="133315" y="244390"/>
                  </a:lnTo>
                  <a:lnTo>
                    <a:pt x="90070" y="235661"/>
                  </a:lnTo>
                  <a:lnTo>
                    <a:pt x="54757" y="211856"/>
                  </a:lnTo>
                  <a:lnTo>
                    <a:pt x="30949" y="176543"/>
                  </a:lnTo>
                  <a:lnTo>
                    <a:pt x="22219" y="133294"/>
                  </a:lnTo>
                  <a:lnTo>
                    <a:pt x="30949" y="90070"/>
                  </a:lnTo>
                  <a:lnTo>
                    <a:pt x="54757" y="54762"/>
                  </a:lnTo>
                  <a:lnTo>
                    <a:pt x="90070" y="30951"/>
                  </a:lnTo>
                  <a:lnTo>
                    <a:pt x="133315" y="22219"/>
                  </a:lnTo>
                  <a:lnTo>
                    <a:pt x="205291" y="22219"/>
                  </a:lnTo>
                  <a:lnTo>
                    <a:pt x="175454" y="6794"/>
                  </a:lnTo>
                  <a:lnTo>
                    <a:pt x="133315" y="0"/>
                  </a:lnTo>
                  <a:close/>
                </a:path>
                <a:path w="266700" h="266700">
                  <a:moveTo>
                    <a:pt x="205291" y="22219"/>
                  </a:moveTo>
                  <a:lnTo>
                    <a:pt x="133315" y="22219"/>
                  </a:lnTo>
                  <a:lnTo>
                    <a:pt x="176551" y="30951"/>
                  </a:lnTo>
                  <a:lnTo>
                    <a:pt x="211865" y="54762"/>
                  </a:lnTo>
                  <a:lnTo>
                    <a:pt x="235678" y="90070"/>
                  </a:lnTo>
                  <a:lnTo>
                    <a:pt x="244411" y="133294"/>
                  </a:lnTo>
                  <a:lnTo>
                    <a:pt x="235678" y="176543"/>
                  </a:lnTo>
                  <a:lnTo>
                    <a:pt x="211865" y="211856"/>
                  </a:lnTo>
                  <a:lnTo>
                    <a:pt x="176551" y="235661"/>
                  </a:lnTo>
                  <a:lnTo>
                    <a:pt x="133315" y="244390"/>
                  </a:lnTo>
                  <a:lnTo>
                    <a:pt x="205273" y="244390"/>
                  </a:lnTo>
                  <a:lnTo>
                    <a:pt x="212051" y="240885"/>
                  </a:lnTo>
                  <a:lnTo>
                    <a:pt x="240909" y="212025"/>
                  </a:lnTo>
                  <a:lnTo>
                    <a:pt x="259834" y="175429"/>
                  </a:lnTo>
                  <a:lnTo>
                    <a:pt x="266630" y="133294"/>
                  </a:lnTo>
                  <a:lnTo>
                    <a:pt x="259834" y="91157"/>
                  </a:lnTo>
                  <a:lnTo>
                    <a:pt x="241011" y="54762"/>
                  </a:lnTo>
                  <a:lnTo>
                    <a:pt x="240909" y="54566"/>
                  </a:lnTo>
                  <a:lnTo>
                    <a:pt x="212051" y="25713"/>
                  </a:lnTo>
                  <a:lnTo>
                    <a:pt x="205291" y="222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149752" y="1025691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15" y="0"/>
                  </a:moveTo>
                  <a:lnTo>
                    <a:pt x="91180" y="6794"/>
                  </a:lnTo>
                  <a:lnTo>
                    <a:pt x="54584" y="25713"/>
                  </a:lnTo>
                  <a:lnTo>
                    <a:pt x="25724" y="54566"/>
                  </a:lnTo>
                  <a:lnTo>
                    <a:pt x="6797" y="91157"/>
                  </a:lnTo>
                  <a:lnTo>
                    <a:pt x="0" y="133294"/>
                  </a:lnTo>
                  <a:lnTo>
                    <a:pt x="6797" y="175429"/>
                  </a:lnTo>
                  <a:lnTo>
                    <a:pt x="25636" y="211856"/>
                  </a:lnTo>
                  <a:lnTo>
                    <a:pt x="25724" y="212025"/>
                  </a:lnTo>
                  <a:lnTo>
                    <a:pt x="54584" y="240885"/>
                  </a:lnTo>
                  <a:lnTo>
                    <a:pt x="91180" y="259812"/>
                  </a:lnTo>
                  <a:lnTo>
                    <a:pt x="133315" y="266609"/>
                  </a:lnTo>
                  <a:lnTo>
                    <a:pt x="175456" y="259812"/>
                  </a:lnTo>
                  <a:lnTo>
                    <a:pt x="205271" y="244390"/>
                  </a:lnTo>
                  <a:lnTo>
                    <a:pt x="133315" y="244390"/>
                  </a:lnTo>
                  <a:lnTo>
                    <a:pt x="90070" y="235661"/>
                  </a:lnTo>
                  <a:lnTo>
                    <a:pt x="54757" y="211856"/>
                  </a:lnTo>
                  <a:lnTo>
                    <a:pt x="30949" y="176543"/>
                  </a:lnTo>
                  <a:lnTo>
                    <a:pt x="22219" y="133294"/>
                  </a:lnTo>
                  <a:lnTo>
                    <a:pt x="30949" y="90070"/>
                  </a:lnTo>
                  <a:lnTo>
                    <a:pt x="54757" y="54762"/>
                  </a:lnTo>
                  <a:lnTo>
                    <a:pt x="90070" y="30951"/>
                  </a:lnTo>
                  <a:lnTo>
                    <a:pt x="133315" y="22219"/>
                  </a:lnTo>
                  <a:lnTo>
                    <a:pt x="205289" y="22219"/>
                  </a:lnTo>
                  <a:lnTo>
                    <a:pt x="175456" y="6794"/>
                  </a:lnTo>
                  <a:lnTo>
                    <a:pt x="133315" y="0"/>
                  </a:lnTo>
                  <a:close/>
                </a:path>
                <a:path w="266700" h="266700">
                  <a:moveTo>
                    <a:pt x="205289" y="22219"/>
                  </a:moveTo>
                  <a:lnTo>
                    <a:pt x="133315" y="22219"/>
                  </a:lnTo>
                  <a:lnTo>
                    <a:pt x="176560" y="30951"/>
                  </a:lnTo>
                  <a:lnTo>
                    <a:pt x="211873" y="54762"/>
                  </a:lnTo>
                  <a:lnTo>
                    <a:pt x="235681" y="90070"/>
                  </a:lnTo>
                  <a:lnTo>
                    <a:pt x="244411" y="133294"/>
                  </a:lnTo>
                  <a:lnTo>
                    <a:pt x="235681" y="176543"/>
                  </a:lnTo>
                  <a:lnTo>
                    <a:pt x="211873" y="211856"/>
                  </a:lnTo>
                  <a:lnTo>
                    <a:pt x="176560" y="235661"/>
                  </a:lnTo>
                  <a:lnTo>
                    <a:pt x="133315" y="244390"/>
                  </a:lnTo>
                  <a:lnTo>
                    <a:pt x="205271" y="244390"/>
                  </a:lnTo>
                  <a:lnTo>
                    <a:pt x="212048" y="240885"/>
                  </a:lnTo>
                  <a:lnTo>
                    <a:pt x="240898" y="212025"/>
                  </a:lnTo>
                  <a:lnTo>
                    <a:pt x="259816" y="175429"/>
                  </a:lnTo>
                  <a:lnTo>
                    <a:pt x="266609" y="133294"/>
                  </a:lnTo>
                  <a:lnTo>
                    <a:pt x="259816" y="91157"/>
                  </a:lnTo>
                  <a:lnTo>
                    <a:pt x="241000" y="54762"/>
                  </a:lnTo>
                  <a:lnTo>
                    <a:pt x="240898" y="54566"/>
                  </a:lnTo>
                  <a:lnTo>
                    <a:pt x="212048" y="25713"/>
                  </a:lnTo>
                  <a:lnTo>
                    <a:pt x="205289" y="22219"/>
                  </a:lnTo>
                  <a:close/>
                </a:path>
              </a:pathLst>
            </a:custGeom>
            <a:solidFill>
              <a:srgbClr val="E626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716503" y="10494459"/>
              <a:ext cx="24130" cy="30480"/>
            </a:xfrm>
            <a:custGeom>
              <a:avLst/>
              <a:gdLst/>
              <a:ahLst/>
              <a:cxnLst/>
              <a:rect l="l" t="t" r="r" b="b"/>
              <a:pathLst>
                <a:path w="24130" h="30479">
                  <a:moveTo>
                    <a:pt x="23674" y="0"/>
                  </a:moveTo>
                  <a:lnTo>
                    <a:pt x="649" y="4701"/>
                  </a:lnTo>
                  <a:lnTo>
                    <a:pt x="240" y="9067"/>
                  </a:lnTo>
                  <a:lnTo>
                    <a:pt x="0" y="13507"/>
                  </a:lnTo>
                  <a:lnTo>
                    <a:pt x="0" y="22009"/>
                  </a:lnTo>
                  <a:lnTo>
                    <a:pt x="178" y="25999"/>
                  </a:lnTo>
                  <a:lnTo>
                    <a:pt x="534" y="29936"/>
                  </a:lnTo>
                  <a:lnTo>
                    <a:pt x="22501" y="25936"/>
                  </a:lnTo>
                  <a:lnTo>
                    <a:pt x="22323" y="23308"/>
                  </a:lnTo>
                  <a:lnTo>
                    <a:pt x="22219" y="20659"/>
                  </a:lnTo>
                  <a:lnTo>
                    <a:pt x="22219" y="11842"/>
                  </a:lnTo>
                  <a:lnTo>
                    <a:pt x="22721" y="5842"/>
                  </a:lnTo>
                  <a:lnTo>
                    <a:pt x="23674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005478" y="10379572"/>
              <a:ext cx="168434" cy="145356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2849816" y="10379113"/>
              <a:ext cx="36195" cy="28575"/>
            </a:xfrm>
            <a:custGeom>
              <a:avLst/>
              <a:gdLst/>
              <a:ahLst/>
              <a:cxnLst/>
              <a:rect l="l" t="t" r="r" b="b"/>
              <a:pathLst>
                <a:path w="36194" h="28575">
                  <a:moveTo>
                    <a:pt x="3130" y="0"/>
                  </a:moveTo>
                  <a:lnTo>
                    <a:pt x="0" y="0"/>
                  </a:lnTo>
                  <a:lnTo>
                    <a:pt x="10010" y="22679"/>
                  </a:lnTo>
                  <a:lnTo>
                    <a:pt x="16710" y="23478"/>
                  </a:lnTo>
                  <a:lnTo>
                    <a:pt x="23282" y="24672"/>
                  </a:lnTo>
                  <a:lnTo>
                    <a:pt x="29711" y="26246"/>
                  </a:lnTo>
                  <a:lnTo>
                    <a:pt x="35988" y="28187"/>
                  </a:lnTo>
                  <a:lnTo>
                    <a:pt x="35098" y="4670"/>
                  </a:lnTo>
                  <a:lnTo>
                    <a:pt x="28804" y="3119"/>
                  </a:lnTo>
                  <a:lnTo>
                    <a:pt x="22407" y="1874"/>
                  </a:lnTo>
                  <a:lnTo>
                    <a:pt x="15909" y="935"/>
                  </a:lnTo>
                  <a:lnTo>
                    <a:pt x="9308" y="303"/>
                  </a:lnTo>
                  <a:lnTo>
                    <a:pt x="3130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3718658" y="9501813"/>
            <a:ext cx="756285" cy="191770"/>
            <a:chOff x="3718658" y="9501813"/>
            <a:chExt cx="756285" cy="191770"/>
          </a:xfrm>
        </p:grpSpPr>
        <p:pic>
          <p:nvPicPr>
            <p:cNvPr id="55" name="object 5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718658" y="9501813"/>
              <a:ext cx="133734" cy="191187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3891851" y="9544233"/>
              <a:ext cx="109855" cy="146050"/>
            </a:xfrm>
            <a:custGeom>
              <a:avLst/>
              <a:gdLst/>
              <a:ahLst/>
              <a:cxnLst/>
              <a:rect l="l" t="t" r="r" b="b"/>
              <a:pathLst>
                <a:path w="109854" h="146050">
                  <a:moveTo>
                    <a:pt x="109499" y="123190"/>
                  </a:moveTo>
                  <a:lnTo>
                    <a:pt x="25704" y="123190"/>
                  </a:lnTo>
                  <a:lnTo>
                    <a:pt x="25704" y="83820"/>
                  </a:lnTo>
                  <a:lnTo>
                    <a:pt x="99060" y="83820"/>
                  </a:lnTo>
                  <a:lnTo>
                    <a:pt x="99060" y="60960"/>
                  </a:lnTo>
                  <a:lnTo>
                    <a:pt x="25704" y="60960"/>
                  </a:lnTo>
                  <a:lnTo>
                    <a:pt x="25704" y="22860"/>
                  </a:lnTo>
                  <a:lnTo>
                    <a:pt x="108458" y="22860"/>
                  </a:lnTo>
                  <a:lnTo>
                    <a:pt x="108458" y="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0" y="60960"/>
                  </a:lnTo>
                  <a:lnTo>
                    <a:pt x="0" y="83820"/>
                  </a:lnTo>
                  <a:lnTo>
                    <a:pt x="0" y="123190"/>
                  </a:lnTo>
                  <a:lnTo>
                    <a:pt x="0" y="146050"/>
                  </a:lnTo>
                  <a:lnTo>
                    <a:pt x="109499" y="146050"/>
                  </a:lnTo>
                  <a:lnTo>
                    <a:pt x="109499" y="12319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034343" y="9542160"/>
              <a:ext cx="113253" cy="150435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190427" y="9502037"/>
              <a:ext cx="284149" cy="188475"/>
            </a:xfrm>
            <a:prstGeom prst="rect">
              <a:avLst/>
            </a:prstGeom>
          </p:spPr>
        </p:pic>
      </p:grpSp>
      <p:grpSp>
        <p:nvGrpSpPr>
          <p:cNvPr id="59" name="object 59"/>
          <p:cNvGrpSpPr/>
          <p:nvPr/>
        </p:nvGrpSpPr>
        <p:grpSpPr>
          <a:xfrm>
            <a:off x="3718690" y="9788646"/>
            <a:ext cx="617855" cy="151765"/>
            <a:chOff x="3718690" y="9788646"/>
            <a:chExt cx="617855" cy="151765"/>
          </a:xfrm>
        </p:grpSpPr>
        <p:pic>
          <p:nvPicPr>
            <p:cNvPr id="60" name="object 6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718690" y="9788646"/>
              <a:ext cx="152937" cy="151262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915247" y="9791111"/>
              <a:ext cx="241952" cy="146288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192282" y="9791147"/>
              <a:ext cx="143775" cy="146267"/>
            </a:xfrm>
            <a:prstGeom prst="rect">
              <a:avLst/>
            </a:prstGeom>
          </p:spPr>
        </p:pic>
      </p:grpSp>
      <p:grpSp>
        <p:nvGrpSpPr>
          <p:cNvPr id="63" name="object 63"/>
          <p:cNvGrpSpPr/>
          <p:nvPr/>
        </p:nvGrpSpPr>
        <p:grpSpPr>
          <a:xfrm>
            <a:off x="4385972" y="9748946"/>
            <a:ext cx="790575" cy="191135"/>
            <a:chOff x="4385972" y="9748946"/>
            <a:chExt cx="790575" cy="191135"/>
          </a:xfrm>
        </p:grpSpPr>
        <p:pic>
          <p:nvPicPr>
            <p:cNvPr id="64" name="object 6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385972" y="9791132"/>
              <a:ext cx="113263" cy="146267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4539327" y="9791136"/>
              <a:ext cx="26034" cy="146685"/>
            </a:xfrm>
            <a:custGeom>
              <a:avLst/>
              <a:gdLst/>
              <a:ahLst/>
              <a:cxnLst/>
              <a:rect l="l" t="t" r="r" b="b"/>
              <a:pathLst>
                <a:path w="26035" h="146684">
                  <a:moveTo>
                    <a:pt x="25674" y="0"/>
                  </a:moveTo>
                  <a:lnTo>
                    <a:pt x="0" y="0"/>
                  </a:lnTo>
                  <a:lnTo>
                    <a:pt x="0" y="146267"/>
                  </a:lnTo>
                  <a:lnTo>
                    <a:pt x="25674" y="146267"/>
                  </a:lnTo>
                  <a:lnTo>
                    <a:pt x="25674" y="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602181" y="9791151"/>
              <a:ext cx="96143" cy="148351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736334" y="9789068"/>
              <a:ext cx="113253" cy="150435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892401" y="9748946"/>
              <a:ext cx="284149" cy="188475"/>
            </a:xfrm>
            <a:prstGeom prst="rect">
              <a:avLst/>
            </a:prstGeom>
          </p:spPr>
        </p:pic>
      </p:grpSp>
      <p:grpSp>
        <p:nvGrpSpPr>
          <p:cNvPr id="69" name="object 69"/>
          <p:cNvGrpSpPr/>
          <p:nvPr/>
        </p:nvGrpSpPr>
        <p:grpSpPr>
          <a:xfrm>
            <a:off x="3712589" y="9995821"/>
            <a:ext cx="817880" cy="191135"/>
            <a:chOff x="3712589" y="9995821"/>
            <a:chExt cx="817880" cy="191135"/>
          </a:xfrm>
        </p:grpSpPr>
        <p:pic>
          <p:nvPicPr>
            <p:cNvPr id="70" name="object 7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712589" y="9995821"/>
              <a:ext cx="304660" cy="189520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052316" y="10038036"/>
              <a:ext cx="121828" cy="146288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209208" y="10035554"/>
              <a:ext cx="152958" cy="151262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405818" y="10038049"/>
              <a:ext cx="124310" cy="146278"/>
            </a:xfrm>
            <a:prstGeom prst="rect">
              <a:avLst/>
            </a:prstGeom>
          </p:spPr>
        </p:pic>
      </p:grpSp>
      <p:sp>
        <p:nvSpPr>
          <p:cNvPr id="75" name="Nadpis 74">
            <a:extLst>
              <a:ext uri="{FF2B5EF4-FFF2-40B4-BE49-F238E27FC236}">
                <a16:creationId xmlns:a16="http://schemas.microsoft.com/office/drawing/2014/main" id="{62C434A2-070A-5A23-BD03-A128D234B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851" y="1191480"/>
            <a:ext cx="14499078" cy="7571303"/>
          </a:xfrm>
        </p:spPr>
        <p:txBody>
          <a:bodyPr/>
          <a:lstStyle/>
          <a:p>
            <a:r>
              <a:rPr lang="cs-CZ" dirty="0"/>
              <a:t> Projekt číslo 4.- Prevence a terapie zdravotních komplikací u vrcholových sportovců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MUDr. Jiří Neumann , tel. 604 935 240,dr.neumann@tiscali.cz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27.-29.3.2025 , 13.ročník Sympozia sportovní medicíny Dříteč</a:t>
            </a:r>
            <a:br>
              <a:rPr lang="cs-CZ" dirty="0"/>
            </a:br>
            <a:r>
              <a:rPr lang="cs-CZ" dirty="0">
                <a:hlinkClick r:id="rId29"/>
              </a:rPr>
              <a:t>www.sport-sympozium.cz</a:t>
            </a:r>
            <a:r>
              <a:rPr lang="cs-CZ" dirty="0"/>
              <a:t> , </a:t>
            </a:r>
            <a:r>
              <a:rPr lang="cs-CZ" dirty="0" err="1"/>
              <a:t>MUDr.Jaroslav</a:t>
            </a:r>
            <a:r>
              <a:rPr lang="cs-CZ" dirty="0"/>
              <a:t> Větvička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1169" y="823936"/>
            <a:ext cx="12081760" cy="875344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lang="cs-CZ" sz="3300" dirty="0" err="1">
                <a:latin typeface="Gotham Book"/>
                <a:cs typeface="Gotham Book"/>
              </a:rPr>
              <a:t>Vědecko</a:t>
            </a:r>
            <a:r>
              <a:rPr lang="cs-CZ" sz="3300" dirty="0">
                <a:latin typeface="Gotham Book"/>
                <a:cs typeface="Gotham Book"/>
              </a:rPr>
              <a:t> – výzkumná podpora české reprezentace</a:t>
            </a:r>
            <a:endParaRPr sz="3300" dirty="0">
              <a:latin typeface="Gotham Book"/>
              <a:cs typeface="Gotham Boo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961212" y="0"/>
            <a:ext cx="2143125" cy="1440180"/>
            <a:chOff x="17961212" y="0"/>
            <a:chExt cx="2143125" cy="1440180"/>
          </a:xfrm>
        </p:grpSpPr>
        <p:sp>
          <p:nvSpPr>
            <p:cNvPr id="4" name="object 4"/>
            <p:cNvSpPr/>
            <p:nvPr/>
          </p:nvSpPr>
          <p:spPr>
            <a:xfrm>
              <a:off x="17961212" y="0"/>
              <a:ext cx="1390650" cy="412750"/>
            </a:xfrm>
            <a:custGeom>
              <a:avLst/>
              <a:gdLst/>
              <a:ahLst/>
              <a:cxnLst/>
              <a:rect l="l" t="t" r="r" b="b"/>
              <a:pathLst>
                <a:path w="1390650" h="412750">
                  <a:moveTo>
                    <a:pt x="1390303" y="0"/>
                  </a:moveTo>
                  <a:lnTo>
                    <a:pt x="0" y="0"/>
                  </a:lnTo>
                  <a:lnTo>
                    <a:pt x="0" y="412500"/>
                  </a:lnTo>
                  <a:lnTo>
                    <a:pt x="1390303" y="412500"/>
                  </a:lnTo>
                  <a:lnTo>
                    <a:pt x="1390303" y="0"/>
                  </a:lnTo>
                  <a:close/>
                </a:path>
              </a:pathLst>
            </a:custGeom>
            <a:solidFill>
              <a:srgbClr val="C59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804986" y="0"/>
              <a:ext cx="1299210" cy="1440180"/>
            </a:xfrm>
            <a:custGeom>
              <a:avLst/>
              <a:gdLst/>
              <a:ahLst/>
              <a:cxnLst/>
              <a:rect l="l" t="t" r="r" b="b"/>
              <a:pathLst>
                <a:path w="1299209" h="1440180">
                  <a:moveTo>
                    <a:pt x="1299114" y="0"/>
                  </a:moveTo>
                  <a:lnTo>
                    <a:pt x="48659" y="0"/>
                  </a:lnTo>
                  <a:lnTo>
                    <a:pt x="48365" y="898"/>
                  </a:lnTo>
                  <a:lnTo>
                    <a:pt x="35784" y="45422"/>
                  </a:lnTo>
                  <a:lnTo>
                    <a:pt x="25024" y="90681"/>
                  </a:lnTo>
                  <a:lnTo>
                    <a:pt x="16126" y="136633"/>
                  </a:lnTo>
                  <a:lnTo>
                    <a:pt x="9134" y="183235"/>
                  </a:lnTo>
                  <a:lnTo>
                    <a:pt x="4087" y="230447"/>
                  </a:lnTo>
                  <a:lnTo>
                    <a:pt x="1028" y="278227"/>
                  </a:lnTo>
                  <a:lnTo>
                    <a:pt x="0" y="326532"/>
                  </a:lnTo>
                  <a:lnTo>
                    <a:pt x="1028" y="374836"/>
                  </a:lnTo>
                  <a:lnTo>
                    <a:pt x="4087" y="422615"/>
                  </a:lnTo>
                  <a:lnTo>
                    <a:pt x="9134" y="469826"/>
                  </a:lnTo>
                  <a:lnTo>
                    <a:pt x="16126" y="516428"/>
                  </a:lnTo>
                  <a:lnTo>
                    <a:pt x="25024" y="562379"/>
                  </a:lnTo>
                  <a:lnTo>
                    <a:pt x="35784" y="607638"/>
                  </a:lnTo>
                  <a:lnTo>
                    <a:pt x="48365" y="652162"/>
                  </a:lnTo>
                  <a:lnTo>
                    <a:pt x="62725" y="695909"/>
                  </a:lnTo>
                  <a:lnTo>
                    <a:pt x="78822" y="738838"/>
                  </a:lnTo>
                  <a:lnTo>
                    <a:pt x="96615" y="780908"/>
                  </a:lnTo>
                  <a:lnTo>
                    <a:pt x="116061" y="822076"/>
                  </a:lnTo>
                  <a:lnTo>
                    <a:pt x="137120" y="862300"/>
                  </a:lnTo>
                  <a:lnTo>
                    <a:pt x="159749" y="901539"/>
                  </a:lnTo>
                  <a:lnTo>
                    <a:pt x="183906" y="939751"/>
                  </a:lnTo>
                  <a:lnTo>
                    <a:pt x="209550" y="976894"/>
                  </a:lnTo>
                  <a:lnTo>
                    <a:pt x="236639" y="1012927"/>
                  </a:lnTo>
                  <a:lnTo>
                    <a:pt x="265130" y="1047807"/>
                  </a:lnTo>
                  <a:lnTo>
                    <a:pt x="294983" y="1081494"/>
                  </a:lnTo>
                  <a:lnTo>
                    <a:pt x="326156" y="1113944"/>
                  </a:lnTo>
                  <a:lnTo>
                    <a:pt x="358606" y="1145116"/>
                  </a:lnTo>
                  <a:lnTo>
                    <a:pt x="392292" y="1174969"/>
                  </a:lnTo>
                  <a:lnTo>
                    <a:pt x="427173" y="1203461"/>
                  </a:lnTo>
                  <a:lnTo>
                    <a:pt x="463205" y="1230550"/>
                  </a:lnTo>
                  <a:lnTo>
                    <a:pt x="500348" y="1256194"/>
                  </a:lnTo>
                  <a:lnTo>
                    <a:pt x="538561" y="1280351"/>
                  </a:lnTo>
                  <a:lnTo>
                    <a:pt x="577800" y="1302980"/>
                  </a:lnTo>
                  <a:lnTo>
                    <a:pt x="618024" y="1324038"/>
                  </a:lnTo>
                  <a:lnTo>
                    <a:pt x="659192" y="1343485"/>
                  </a:lnTo>
                  <a:lnTo>
                    <a:pt x="701261" y="1361278"/>
                  </a:lnTo>
                  <a:lnTo>
                    <a:pt x="744191" y="1377375"/>
                  </a:lnTo>
                  <a:lnTo>
                    <a:pt x="787938" y="1391735"/>
                  </a:lnTo>
                  <a:lnTo>
                    <a:pt x="832462" y="1404316"/>
                  </a:lnTo>
                  <a:lnTo>
                    <a:pt x="877720" y="1415076"/>
                  </a:lnTo>
                  <a:lnTo>
                    <a:pt x="923671" y="1423973"/>
                  </a:lnTo>
                  <a:lnTo>
                    <a:pt x="970273" y="1430966"/>
                  </a:lnTo>
                  <a:lnTo>
                    <a:pt x="1017485" y="1436013"/>
                  </a:lnTo>
                  <a:lnTo>
                    <a:pt x="1065263" y="1439071"/>
                  </a:lnTo>
                  <a:lnTo>
                    <a:pt x="1113568" y="1440100"/>
                  </a:lnTo>
                  <a:lnTo>
                    <a:pt x="1161872" y="1439071"/>
                  </a:lnTo>
                  <a:lnTo>
                    <a:pt x="1209651" y="1436013"/>
                  </a:lnTo>
                  <a:lnTo>
                    <a:pt x="1256862" y="1430966"/>
                  </a:lnTo>
                  <a:lnTo>
                    <a:pt x="1299114" y="1424626"/>
                  </a:lnTo>
                  <a:lnTo>
                    <a:pt x="1299114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6929715" y="0"/>
            <a:ext cx="709295" cy="567690"/>
          </a:xfrm>
          <a:custGeom>
            <a:avLst/>
            <a:gdLst/>
            <a:ahLst/>
            <a:cxnLst/>
            <a:rect l="l" t="t" r="r" b="b"/>
            <a:pathLst>
              <a:path w="709294" h="567690">
                <a:moveTo>
                  <a:pt x="708711" y="0"/>
                </a:moveTo>
                <a:lnTo>
                  <a:pt x="0" y="0"/>
                </a:lnTo>
                <a:lnTo>
                  <a:pt x="0" y="567647"/>
                </a:lnTo>
                <a:lnTo>
                  <a:pt x="708711" y="567647"/>
                </a:lnTo>
                <a:lnTo>
                  <a:pt x="708711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61854" y="0"/>
            <a:ext cx="1310640" cy="409575"/>
          </a:xfrm>
          <a:custGeom>
            <a:avLst/>
            <a:gdLst/>
            <a:ahLst/>
            <a:cxnLst/>
            <a:rect l="l" t="t" r="r" b="b"/>
            <a:pathLst>
              <a:path w="1310639" h="409575">
                <a:moveTo>
                  <a:pt x="1310525" y="0"/>
                </a:moveTo>
                <a:lnTo>
                  <a:pt x="0" y="0"/>
                </a:lnTo>
                <a:lnTo>
                  <a:pt x="0" y="409401"/>
                </a:lnTo>
                <a:lnTo>
                  <a:pt x="1310525" y="409401"/>
                </a:lnTo>
                <a:lnTo>
                  <a:pt x="1310525" y="0"/>
                </a:lnTo>
                <a:close/>
              </a:path>
            </a:pathLst>
          </a:custGeom>
          <a:solidFill>
            <a:srgbClr val="C59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40947" y="0"/>
            <a:ext cx="517525" cy="914400"/>
          </a:xfrm>
          <a:custGeom>
            <a:avLst/>
            <a:gdLst/>
            <a:ahLst/>
            <a:cxnLst/>
            <a:rect l="l" t="t" r="r" b="b"/>
            <a:pathLst>
              <a:path w="517525" h="914400">
                <a:moveTo>
                  <a:pt x="517387" y="0"/>
                </a:moveTo>
                <a:lnTo>
                  <a:pt x="0" y="0"/>
                </a:lnTo>
                <a:lnTo>
                  <a:pt x="0" y="913961"/>
                </a:lnTo>
                <a:lnTo>
                  <a:pt x="517387" y="913961"/>
                </a:lnTo>
                <a:lnTo>
                  <a:pt x="517387" y="0"/>
                </a:lnTo>
                <a:close/>
              </a:path>
            </a:pathLst>
          </a:custGeom>
          <a:solidFill>
            <a:srgbClr val="E523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1101725" cy="1229995"/>
          </a:xfrm>
          <a:custGeom>
            <a:avLst/>
            <a:gdLst/>
            <a:ahLst/>
            <a:cxnLst/>
            <a:rect l="l" t="t" r="r" b="b"/>
            <a:pathLst>
              <a:path w="1101725" h="1229995">
                <a:moveTo>
                  <a:pt x="980565" y="0"/>
                </a:moveTo>
                <a:lnTo>
                  <a:pt x="0" y="0"/>
                </a:lnTo>
                <a:lnTo>
                  <a:pt x="0" y="1173238"/>
                </a:lnTo>
                <a:lnTo>
                  <a:pt x="66902" y="1196609"/>
                </a:lnTo>
                <a:lnTo>
                  <a:pt x="110903" y="1208262"/>
                </a:lnTo>
                <a:lnTo>
                  <a:pt x="155851" y="1217458"/>
                </a:lnTo>
                <a:lnTo>
                  <a:pt x="201670" y="1224119"/>
                </a:lnTo>
                <a:lnTo>
                  <a:pt x="248285" y="1228171"/>
                </a:lnTo>
                <a:lnTo>
                  <a:pt x="295620" y="1229539"/>
                </a:lnTo>
                <a:lnTo>
                  <a:pt x="342955" y="1228171"/>
                </a:lnTo>
                <a:lnTo>
                  <a:pt x="389570" y="1224119"/>
                </a:lnTo>
                <a:lnTo>
                  <a:pt x="435389" y="1217458"/>
                </a:lnTo>
                <a:lnTo>
                  <a:pt x="480337" y="1208262"/>
                </a:lnTo>
                <a:lnTo>
                  <a:pt x="524338" y="1196609"/>
                </a:lnTo>
                <a:lnTo>
                  <a:pt x="567317" y="1182573"/>
                </a:lnTo>
                <a:lnTo>
                  <a:pt x="609198" y="1166231"/>
                </a:lnTo>
                <a:lnTo>
                  <a:pt x="649905" y="1147656"/>
                </a:lnTo>
                <a:lnTo>
                  <a:pt x="689363" y="1126926"/>
                </a:lnTo>
                <a:lnTo>
                  <a:pt x="727497" y="1104116"/>
                </a:lnTo>
                <a:lnTo>
                  <a:pt x="764231" y="1079300"/>
                </a:lnTo>
                <a:lnTo>
                  <a:pt x="799488" y="1052556"/>
                </a:lnTo>
                <a:lnTo>
                  <a:pt x="833195" y="1023958"/>
                </a:lnTo>
                <a:lnTo>
                  <a:pt x="865274" y="993582"/>
                </a:lnTo>
                <a:lnTo>
                  <a:pt x="895651" y="961503"/>
                </a:lnTo>
                <a:lnTo>
                  <a:pt x="924250" y="927797"/>
                </a:lnTo>
                <a:lnTo>
                  <a:pt x="950995" y="892539"/>
                </a:lnTo>
                <a:lnTo>
                  <a:pt x="975811" y="855806"/>
                </a:lnTo>
                <a:lnTo>
                  <a:pt x="998622" y="817673"/>
                </a:lnTo>
                <a:lnTo>
                  <a:pt x="1019353" y="778214"/>
                </a:lnTo>
                <a:lnTo>
                  <a:pt x="1037928" y="737506"/>
                </a:lnTo>
                <a:lnTo>
                  <a:pt x="1054271" y="695625"/>
                </a:lnTo>
                <a:lnTo>
                  <a:pt x="1068308" y="652645"/>
                </a:lnTo>
                <a:lnTo>
                  <a:pt x="1079962" y="608643"/>
                </a:lnTo>
                <a:lnTo>
                  <a:pt x="1089157" y="563694"/>
                </a:lnTo>
                <a:lnTo>
                  <a:pt x="1095819" y="517873"/>
                </a:lnTo>
                <a:lnTo>
                  <a:pt x="1099872" y="471257"/>
                </a:lnTo>
                <a:lnTo>
                  <a:pt x="1101239" y="423920"/>
                </a:lnTo>
                <a:lnTo>
                  <a:pt x="1099872" y="376585"/>
                </a:lnTo>
                <a:lnTo>
                  <a:pt x="1095819" y="329970"/>
                </a:lnTo>
                <a:lnTo>
                  <a:pt x="1089157" y="284152"/>
                </a:lnTo>
                <a:lnTo>
                  <a:pt x="1079962" y="239204"/>
                </a:lnTo>
                <a:lnTo>
                  <a:pt x="1068308" y="195204"/>
                </a:lnTo>
                <a:lnTo>
                  <a:pt x="1054271" y="152226"/>
                </a:lnTo>
                <a:lnTo>
                  <a:pt x="1037928" y="110347"/>
                </a:lnTo>
                <a:lnTo>
                  <a:pt x="1019353" y="69640"/>
                </a:lnTo>
                <a:lnTo>
                  <a:pt x="998622" y="30184"/>
                </a:lnTo>
                <a:lnTo>
                  <a:pt x="980565" y="0"/>
                </a:lnTo>
                <a:close/>
              </a:path>
            </a:pathLst>
          </a:custGeom>
          <a:solidFill>
            <a:srgbClr val="0D4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xfrm>
            <a:off x="2895059" y="4585540"/>
            <a:ext cx="14535785" cy="29604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10" dirty="0"/>
              <a:t>Cílem je podpora pracovišť, která by jednak pomáhala, radila a léčila sportovce s chronickými onemocněními, současně připravila soubor standardů, ze kterých by mohli sportovci dosahovat lepší výkonnosti. Na základě zkušeností pak navrátit řadu vrcholových sportovců na výkonnostní úroveň, která by pomáhala stabilizovat i jejich chronické onemocnění a řešit jejich případné komplikace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pc="-10" dirty="0"/>
          </a:p>
          <a:p>
            <a:pPr marL="12700" marR="5080">
              <a:spcBef>
                <a:spcPts val="805"/>
              </a:spcBef>
            </a:pPr>
            <a:r>
              <a:rPr lang="cs-CZ" spc="-10" dirty="0"/>
              <a:t>Nedílnou součástí celé této problematiky je také vnímání antidopingového programu. Inzulín je látka zakázaná pro sportovce s možností udělení terapeutické výjimky (TUE). Stejně tak velká skupina léků na léčbu astmatu jsou látky zakázané, některé lze užívat jen v případě přidělené terapeutické výjimky.</a:t>
            </a:r>
            <a:endParaRPr spc="-10" dirty="0"/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5197" y="4669637"/>
            <a:ext cx="232055" cy="23206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6556" y="6473840"/>
            <a:ext cx="232055" cy="232066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2444250" y="4170050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44250" y="9005656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96998" y="10113905"/>
            <a:ext cx="514549" cy="629949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18339110" y="10113906"/>
            <a:ext cx="21590" cy="632460"/>
            <a:chOff x="18339110" y="10113906"/>
            <a:chExt cx="21590" cy="632460"/>
          </a:xfrm>
        </p:grpSpPr>
        <p:sp>
          <p:nvSpPr>
            <p:cNvPr id="18" name="object 18"/>
            <p:cNvSpPr/>
            <p:nvPr/>
          </p:nvSpPr>
          <p:spPr>
            <a:xfrm>
              <a:off x="18339110" y="1011390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0"/>
                  </a:lnTo>
                  <a:lnTo>
                    <a:pt x="0" y="217982"/>
                  </a:lnTo>
                  <a:lnTo>
                    <a:pt x="21046" y="20351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E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339111" y="1052784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14795"/>
                  </a:lnTo>
                  <a:lnTo>
                    <a:pt x="0" y="217982"/>
                  </a:lnTo>
                  <a:lnTo>
                    <a:pt x="21046" y="21798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30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8339111" y="10317419"/>
              <a:ext cx="21590" cy="225425"/>
            </a:xfrm>
            <a:custGeom>
              <a:avLst/>
              <a:gdLst/>
              <a:ahLst/>
              <a:cxnLst/>
              <a:rect l="l" t="t" r="r" b="b"/>
              <a:pathLst>
                <a:path w="21590" h="225425">
                  <a:moveTo>
                    <a:pt x="21046" y="0"/>
                  </a:moveTo>
                  <a:lnTo>
                    <a:pt x="0" y="14470"/>
                  </a:lnTo>
                  <a:lnTo>
                    <a:pt x="0" y="225218"/>
                  </a:lnTo>
                  <a:lnTo>
                    <a:pt x="21046" y="21042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42B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8487390" y="10115556"/>
            <a:ext cx="791210" cy="175895"/>
          </a:xfrm>
          <a:custGeom>
            <a:avLst/>
            <a:gdLst/>
            <a:ahLst/>
            <a:cxnLst/>
            <a:rect l="l" t="t" r="r" b="b"/>
            <a:pathLst>
              <a:path w="791209" h="175895">
                <a:moveTo>
                  <a:pt x="104546" y="51625"/>
                </a:moveTo>
                <a:lnTo>
                  <a:pt x="79565" y="51625"/>
                </a:lnTo>
                <a:lnTo>
                  <a:pt x="79565" y="102908"/>
                </a:lnTo>
                <a:lnTo>
                  <a:pt x="81864" y="137426"/>
                </a:lnTo>
                <a:lnTo>
                  <a:pt x="28600" y="51943"/>
                </a:lnTo>
                <a:lnTo>
                  <a:pt x="0" y="51943"/>
                </a:lnTo>
                <a:lnTo>
                  <a:pt x="0" y="174256"/>
                </a:lnTo>
                <a:lnTo>
                  <a:pt x="24993" y="174256"/>
                </a:lnTo>
                <a:lnTo>
                  <a:pt x="24993" y="122974"/>
                </a:lnTo>
                <a:lnTo>
                  <a:pt x="22682" y="88442"/>
                </a:lnTo>
                <a:lnTo>
                  <a:pt x="75615" y="173926"/>
                </a:lnTo>
                <a:lnTo>
                  <a:pt x="104546" y="173926"/>
                </a:lnTo>
                <a:lnTo>
                  <a:pt x="104546" y="51625"/>
                </a:lnTo>
                <a:close/>
              </a:path>
              <a:path w="791209" h="175895">
                <a:moveTo>
                  <a:pt x="201536" y="14795"/>
                </a:moveTo>
                <a:lnTo>
                  <a:pt x="186740" y="0"/>
                </a:lnTo>
                <a:lnTo>
                  <a:pt x="158470" y="28282"/>
                </a:lnTo>
                <a:lnTo>
                  <a:pt x="169316" y="39128"/>
                </a:lnTo>
                <a:lnTo>
                  <a:pt x="201536" y="14795"/>
                </a:lnTo>
                <a:close/>
              </a:path>
              <a:path w="791209" h="175895">
                <a:moveTo>
                  <a:pt x="241325" y="173926"/>
                </a:moveTo>
                <a:lnTo>
                  <a:pt x="230517" y="144995"/>
                </a:lnTo>
                <a:lnTo>
                  <a:pt x="221665" y="121323"/>
                </a:lnTo>
                <a:lnTo>
                  <a:pt x="205079" y="76936"/>
                </a:lnTo>
                <a:lnTo>
                  <a:pt x="195948" y="52476"/>
                </a:lnTo>
                <a:lnTo>
                  <a:pt x="195948" y="121323"/>
                </a:lnTo>
                <a:lnTo>
                  <a:pt x="163728" y="121323"/>
                </a:lnTo>
                <a:lnTo>
                  <a:pt x="179832" y="76936"/>
                </a:lnTo>
                <a:lnTo>
                  <a:pt x="195948" y="121323"/>
                </a:lnTo>
                <a:lnTo>
                  <a:pt x="195948" y="52476"/>
                </a:lnTo>
                <a:lnTo>
                  <a:pt x="195630" y="51612"/>
                </a:lnTo>
                <a:lnTo>
                  <a:pt x="164058" y="51612"/>
                </a:lnTo>
                <a:lnTo>
                  <a:pt x="118364" y="173926"/>
                </a:lnTo>
                <a:lnTo>
                  <a:pt x="144665" y="173926"/>
                </a:lnTo>
                <a:lnTo>
                  <a:pt x="155181" y="144995"/>
                </a:lnTo>
                <a:lnTo>
                  <a:pt x="204495" y="144995"/>
                </a:lnTo>
                <a:lnTo>
                  <a:pt x="214693" y="173926"/>
                </a:lnTo>
                <a:lnTo>
                  <a:pt x="241325" y="173926"/>
                </a:lnTo>
                <a:close/>
              </a:path>
              <a:path w="791209" h="175895">
                <a:moveTo>
                  <a:pt x="357060" y="173926"/>
                </a:moveTo>
                <a:lnTo>
                  <a:pt x="324332" y="129870"/>
                </a:lnTo>
                <a:lnTo>
                  <a:pt x="322859" y="127901"/>
                </a:lnTo>
                <a:lnTo>
                  <a:pt x="331736" y="125933"/>
                </a:lnTo>
                <a:lnTo>
                  <a:pt x="338315" y="121640"/>
                </a:lnTo>
                <a:lnTo>
                  <a:pt x="348170" y="109156"/>
                </a:lnTo>
                <a:lnTo>
                  <a:pt x="348564" y="107848"/>
                </a:lnTo>
                <a:lnTo>
                  <a:pt x="350481" y="101269"/>
                </a:lnTo>
                <a:lnTo>
                  <a:pt x="350481" y="91401"/>
                </a:lnTo>
                <a:lnTo>
                  <a:pt x="326237" y="54330"/>
                </a:lnTo>
                <a:lnTo>
                  <a:pt x="325158" y="54063"/>
                </a:lnTo>
                <a:lnTo>
                  <a:pt x="325158" y="86474"/>
                </a:lnTo>
                <a:lnTo>
                  <a:pt x="325158" y="96659"/>
                </a:lnTo>
                <a:lnTo>
                  <a:pt x="323519" y="100609"/>
                </a:lnTo>
                <a:lnTo>
                  <a:pt x="316941" y="106527"/>
                </a:lnTo>
                <a:lnTo>
                  <a:pt x="312013" y="107848"/>
                </a:lnTo>
                <a:lnTo>
                  <a:pt x="281114" y="107848"/>
                </a:lnTo>
                <a:lnTo>
                  <a:pt x="281114" y="75285"/>
                </a:lnTo>
                <a:lnTo>
                  <a:pt x="312343" y="75285"/>
                </a:lnTo>
                <a:lnTo>
                  <a:pt x="316941" y="76606"/>
                </a:lnTo>
                <a:lnTo>
                  <a:pt x="323519" y="82524"/>
                </a:lnTo>
                <a:lnTo>
                  <a:pt x="325158" y="86474"/>
                </a:lnTo>
                <a:lnTo>
                  <a:pt x="325158" y="54063"/>
                </a:lnTo>
                <a:lnTo>
                  <a:pt x="318033" y="52298"/>
                </a:lnTo>
                <a:lnTo>
                  <a:pt x="308724" y="51612"/>
                </a:lnTo>
                <a:lnTo>
                  <a:pt x="256120" y="51612"/>
                </a:lnTo>
                <a:lnTo>
                  <a:pt x="256120" y="173926"/>
                </a:lnTo>
                <a:lnTo>
                  <a:pt x="281114" y="173926"/>
                </a:lnTo>
                <a:lnTo>
                  <a:pt x="281114" y="129870"/>
                </a:lnTo>
                <a:lnTo>
                  <a:pt x="294906" y="129870"/>
                </a:lnTo>
                <a:lnTo>
                  <a:pt x="326478" y="173926"/>
                </a:lnTo>
                <a:lnTo>
                  <a:pt x="357060" y="173926"/>
                </a:lnTo>
                <a:close/>
              </a:path>
              <a:path w="791209" h="175895">
                <a:moveTo>
                  <a:pt x="488899" y="112776"/>
                </a:moveTo>
                <a:lnTo>
                  <a:pt x="487730" y="99822"/>
                </a:lnTo>
                <a:lnTo>
                  <a:pt x="484251" y="88036"/>
                </a:lnTo>
                <a:lnTo>
                  <a:pt x="478497" y="77355"/>
                </a:lnTo>
                <a:lnTo>
                  <a:pt x="475132" y="73317"/>
                </a:lnTo>
                <a:lnTo>
                  <a:pt x="470484" y="67729"/>
                </a:lnTo>
                <a:lnTo>
                  <a:pt x="463257" y="61785"/>
                </a:lnTo>
                <a:lnTo>
                  <a:pt x="463257" y="112776"/>
                </a:lnTo>
                <a:lnTo>
                  <a:pt x="462572" y="120980"/>
                </a:lnTo>
                <a:lnTo>
                  <a:pt x="432803" y="151549"/>
                </a:lnTo>
                <a:lnTo>
                  <a:pt x="424789" y="152234"/>
                </a:lnTo>
                <a:lnTo>
                  <a:pt x="416775" y="151549"/>
                </a:lnTo>
                <a:lnTo>
                  <a:pt x="386994" y="120980"/>
                </a:lnTo>
                <a:lnTo>
                  <a:pt x="386321" y="112776"/>
                </a:lnTo>
                <a:lnTo>
                  <a:pt x="386994" y="104571"/>
                </a:lnTo>
                <a:lnTo>
                  <a:pt x="416814" y="74002"/>
                </a:lnTo>
                <a:lnTo>
                  <a:pt x="424789" y="73317"/>
                </a:lnTo>
                <a:lnTo>
                  <a:pt x="432803" y="74002"/>
                </a:lnTo>
                <a:lnTo>
                  <a:pt x="462711" y="104571"/>
                </a:lnTo>
                <a:lnTo>
                  <a:pt x="463257" y="112776"/>
                </a:lnTo>
                <a:lnTo>
                  <a:pt x="463257" y="61785"/>
                </a:lnTo>
                <a:lnTo>
                  <a:pt x="460806" y="59766"/>
                </a:lnTo>
                <a:lnTo>
                  <a:pt x="450024" y="54127"/>
                </a:lnTo>
                <a:lnTo>
                  <a:pt x="438124" y="50761"/>
                </a:lnTo>
                <a:lnTo>
                  <a:pt x="425107" y="49644"/>
                </a:lnTo>
                <a:lnTo>
                  <a:pt x="412102" y="50761"/>
                </a:lnTo>
                <a:lnTo>
                  <a:pt x="371729" y="77355"/>
                </a:lnTo>
                <a:lnTo>
                  <a:pt x="361327" y="112776"/>
                </a:lnTo>
                <a:lnTo>
                  <a:pt x="362496" y="125730"/>
                </a:lnTo>
                <a:lnTo>
                  <a:pt x="389420" y="165773"/>
                </a:lnTo>
                <a:lnTo>
                  <a:pt x="425107" y="175895"/>
                </a:lnTo>
                <a:lnTo>
                  <a:pt x="438124" y="174777"/>
                </a:lnTo>
                <a:lnTo>
                  <a:pt x="475132" y="152234"/>
                </a:lnTo>
                <a:lnTo>
                  <a:pt x="487730" y="125730"/>
                </a:lnTo>
                <a:lnTo>
                  <a:pt x="488899" y="112776"/>
                </a:lnTo>
                <a:close/>
              </a:path>
              <a:path w="791209" h="175895">
                <a:moveTo>
                  <a:pt x="613181" y="112776"/>
                </a:moveTo>
                <a:lnTo>
                  <a:pt x="612063" y="100203"/>
                </a:lnTo>
                <a:lnTo>
                  <a:pt x="608736" y="88684"/>
                </a:lnTo>
                <a:lnTo>
                  <a:pt x="603186" y="78282"/>
                </a:lnTo>
                <a:lnTo>
                  <a:pt x="600671" y="75298"/>
                </a:lnTo>
                <a:lnTo>
                  <a:pt x="595426" y="69049"/>
                </a:lnTo>
                <a:lnTo>
                  <a:pt x="588187" y="63360"/>
                </a:lnTo>
                <a:lnTo>
                  <a:pt x="588187" y="112776"/>
                </a:lnTo>
                <a:lnTo>
                  <a:pt x="587514" y="120726"/>
                </a:lnTo>
                <a:lnTo>
                  <a:pt x="558660" y="149580"/>
                </a:lnTo>
                <a:lnTo>
                  <a:pt x="550710" y="150253"/>
                </a:lnTo>
                <a:lnTo>
                  <a:pt x="550710" y="149923"/>
                </a:lnTo>
                <a:lnTo>
                  <a:pt x="531304" y="149923"/>
                </a:lnTo>
                <a:lnTo>
                  <a:pt x="531304" y="75298"/>
                </a:lnTo>
                <a:lnTo>
                  <a:pt x="550710" y="75298"/>
                </a:lnTo>
                <a:lnTo>
                  <a:pt x="585520" y="97815"/>
                </a:lnTo>
                <a:lnTo>
                  <a:pt x="588187" y="112776"/>
                </a:lnTo>
                <a:lnTo>
                  <a:pt x="588187" y="63360"/>
                </a:lnTo>
                <a:lnTo>
                  <a:pt x="585800" y="61468"/>
                </a:lnTo>
                <a:lnTo>
                  <a:pt x="575157" y="56019"/>
                </a:lnTo>
                <a:lnTo>
                  <a:pt x="563473" y="52730"/>
                </a:lnTo>
                <a:lnTo>
                  <a:pt x="550710" y="51625"/>
                </a:lnTo>
                <a:lnTo>
                  <a:pt x="506653" y="51625"/>
                </a:lnTo>
                <a:lnTo>
                  <a:pt x="506653" y="173926"/>
                </a:lnTo>
                <a:lnTo>
                  <a:pt x="550710" y="173926"/>
                </a:lnTo>
                <a:lnTo>
                  <a:pt x="595426" y="156502"/>
                </a:lnTo>
                <a:lnTo>
                  <a:pt x="600595" y="150253"/>
                </a:lnTo>
                <a:lnTo>
                  <a:pt x="603186" y="147129"/>
                </a:lnTo>
                <a:lnTo>
                  <a:pt x="608736" y="136728"/>
                </a:lnTo>
                <a:lnTo>
                  <a:pt x="612063" y="125298"/>
                </a:lnTo>
                <a:lnTo>
                  <a:pt x="613181" y="112776"/>
                </a:lnTo>
                <a:close/>
              </a:path>
              <a:path w="791209" h="175895">
                <a:moveTo>
                  <a:pt x="734491" y="51625"/>
                </a:moveTo>
                <a:lnTo>
                  <a:pt x="709510" y="51625"/>
                </a:lnTo>
                <a:lnTo>
                  <a:pt x="709510" y="102908"/>
                </a:lnTo>
                <a:lnTo>
                  <a:pt x="711822" y="137426"/>
                </a:lnTo>
                <a:lnTo>
                  <a:pt x="658545" y="51943"/>
                </a:lnTo>
                <a:lnTo>
                  <a:pt x="629945" y="51943"/>
                </a:lnTo>
                <a:lnTo>
                  <a:pt x="629945" y="174256"/>
                </a:lnTo>
                <a:lnTo>
                  <a:pt x="654926" y="174256"/>
                </a:lnTo>
                <a:lnTo>
                  <a:pt x="654926" y="122974"/>
                </a:lnTo>
                <a:lnTo>
                  <a:pt x="652640" y="88442"/>
                </a:lnTo>
                <a:lnTo>
                  <a:pt x="705561" y="173926"/>
                </a:lnTo>
                <a:lnTo>
                  <a:pt x="734491" y="173926"/>
                </a:lnTo>
                <a:lnTo>
                  <a:pt x="734491" y="51625"/>
                </a:lnTo>
                <a:close/>
              </a:path>
              <a:path w="791209" h="175895">
                <a:moveTo>
                  <a:pt x="781850" y="51625"/>
                </a:moveTo>
                <a:lnTo>
                  <a:pt x="756856" y="51625"/>
                </a:lnTo>
                <a:lnTo>
                  <a:pt x="756856" y="173926"/>
                </a:lnTo>
                <a:lnTo>
                  <a:pt x="781850" y="173926"/>
                </a:lnTo>
                <a:lnTo>
                  <a:pt x="781850" y="51625"/>
                </a:lnTo>
                <a:close/>
              </a:path>
              <a:path w="791209" h="175895">
                <a:moveTo>
                  <a:pt x="790714" y="14795"/>
                </a:moveTo>
                <a:lnTo>
                  <a:pt x="775919" y="0"/>
                </a:lnTo>
                <a:lnTo>
                  <a:pt x="747649" y="28270"/>
                </a:lnTo>
                <a:lnTo>
                  <a:pt x="758507" y="39128"/>
                </a:lnTo>
                <a:lnTo>
                  <a:pt x="790714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481802" y="10325322"/>
            <a:ext cx="991235" cy="175895"/>
          </a:xfrm>
          <a:custGeom>
            <a:avLst/>
            <a:gdLst/>
            <a:ahLst/>
            <a:cxnLst/>
            <a:rect l="l" t="t" r="r" b="b"/>
            <a:pathLst>
              <a:path w="991234" h="175895">
                <a:moveTo>
                  <a:pt x="99618" y="131521"/>
                </a:moveTo>
                <a:lnTo>
                  <a:pt x="98628" y="126580"/>
                </a:lnTo>
                <a:lnTo>
                  <a:pt x="96659" y="122301"/>
                </a:lnTo>
                <a:lnTo>
                  <a:pt x="95008" y="118033"/>
                </a:lnTo>
                <a:lnTo>
                  <a:pt x="50304" y="98958"/>
                </a:lnTo>
                <a:lnTo>
                  <a:pt x="41414" y="97320"/>
                </a:lnTo>
                <a:lnTo>
                  <a:pt x="35509" y="95351"/>
                </a:lnTo>
                <a:lnTo>
                  <a:pt x="32537" y="93370"/>
                </a:lnTo>
                <a:lnTo>
                  <a:pt x="29591" y="92062"/>
                </a:lnTo>
                <a:lnTo>
                  <a:pt x="27940" y="89420"/>
                </a:lnTo>
                <a:lnTo>
                  <a:pt x="27940" y="81864"/>
                </a:lnTo>
                <a:lnTo>
                  <a:pt x="29591" y="78574"/>
                </a:lnTo>
                <a:lnTo>
                  <a:pt x="36487" y="73317"/>
                </a:lnTo>
                <a:lnTo>
                  <a:pt x="41757" y="71996"/>
                </a:lnTo>
                <a:lnTo>
                  <a:pt x="48996" y="71996"/>
                </a:lnTo>
                <a:lnTo>
                  <a:pt x="57683" y="72923"/>
                </a:lnTo>
                <a:lnTo>
                  <a:pt x="64516" y="75704"/>
                </a:lnTo>
                <a:lnTo>
                  <a:pt x="69519" y="80327"/>
                </a:lnTo>
                <a:lnTo>
                  <a:pt x="72656" y="86791"/>
                </a:lnTo>
                <a:lnTo>
                  <a:pt x="97967" y="86791"/>
                </a:lnTo>
                <a:lnTo>
                  <a:pt x="69240" y="51663"/>
                </a:lnTo>
                <a:lnTo>
                  <a:pt x="48996" y="48983"/>
                </a:lnTo>
                <a:lnTo>
                  <a:pt x="39928" y="49606"/>
                </a:lnTo>
                <a:lnTo>
                  <a:pt x="6362" y="71348"/>
                </a:lnTo>
                <a:lnTo>
                  <a:pt x="2946" y="87452"/>
                </a:lnTo>
                <a:lnTo>
                  <a:pt x="2946" y="93370"/>
                </a:lnTo>
                <a:lnTo>
                  <a:pt x="32880" y="120662"/>
                </a:lnTo>
                <a:lnTo>
                  <a:pt x="44386" y="123291"/>
                </a:lnTo>
                <a:lnTo>
                  <a:pt x="45034" y="123291"/>
                </a:lnTo>
                <a:lnTo>
                  <a:pt x="45364" y="123621"/>
                </a:lnTo>
                <a:lnTo>
                  <a:pt x="46024" y="123621"/>
                </a:lnTo>
                <a:lnTo>
                  <a:pt x="46685" y="123952"/>
                </a:lnTo>
                <a:lnTo>
                  <a:pt x="47675" y="123952"/>
                </a:lnTo>
                <a:lnTo>
                  <a:pt x="47993" y="124282"/>
                </a:lnTo>
                <a:lnTo>
                  <a:pt x="48653" y="124282"/>
                </a:lnTo>
                <a:lnTo>
                  <a:pt x="67068" y="128549"/>
                </a:lnTo>
                <a:lnTo>
                  <a:pt x="69697" y="129870"/>
                </a:lnTo>
                <a:lnTo>
                  <a:pt x="73634" y="133159"/>
                </a:lnTo>
                <a:lnTo>
                  <a:pt x="74625" y="135458"/>
                </a:lnTo>
                <a:lnTo>
                  <a:pt x="74625" y="142367"/>
                </a:lnTo>
                <a:lnTo>
                  <a:pt x="72656" y="145973"/>
                </a:lnTo>
                <a:lnTo>
                  <a:pt x="65100" y="150583"/>
                </a:lnTo>
                <a:lnTo>
                  <a:pt x="59842" y="151892"/>
                </a:lnTo>
                <a:lnTo>
                  <a:pt x="44386" y="151892"/>
                </a:lnTo>
                <a:lnTo>
                  <a:pt x="38138" y="150583"/>
                </a:lnTo>
                <a:lnTo>
                  <a:pt x="29591" y="144665"/>
                </a:lnTo>
                <a:lnTo>
                  <a:pt x="26619" y="140055"/>
                </a:lnTo>
                <a:lnTo>
                  <a:pt x="24980" y="133807"/>
                </a:lnTo>
                <a:lnTo>
                  <a:pt x="0" y="133807"/>
                </a:lnTo>
                <a:lnTo>
                  <a:pt x="22275" y="168579"/>
                </a:lnTo>
                <a:lnTo>
                  <a:pt x="52933" y="175247"/>
                </a:lnTo>
                <a:lnTo>
                  <a:pt x="58521" y="175247"/>
                </a:lnTo>
                <a:lnTo>
                  <a:pt x="98298" y="150253"/>
                </a:lnTo>
                <a:lnTo>
                  <a:pt x="99618" y="144335"/>
                </a:lnTo>
                <a:lnTo>
                  <a:pt x="99618" y="131521"/>
                </a:lnTo>
                <a:close/>
              </a:path>
              <a:path w="991234" h="175895">
                <a:moveTo>
                  <a:pt x="211074" y="92062"/>
                </a:moveTo>
                <a:lnTo>
                  <a:pt x="192824" y="57391"/>
                </a:lnTo>
                <a:lnTo>
                  <a:pt x="186080" y="54305"/>
                </a:lnTo>
                <a:lnTo>
                  <a:pt x="186080" y="87452"/>
                </a:lnTo>
                <a:lnTo>
                  <a:pt x="186080" y="98298"/>
                </a:lnTo>
                <a:lnTo>
                  <a:pt x="184442" y="102590"/>
                </a:lnTo>
                <a:lnTo>
                  <a:pt x="181152" y="105867"/>
                </a:lnTo>
                <a:lnTo>
                  <a:pt x="177863" y="108826"/>
                </a:lnTo>
                <a:lnTo>
                  <a:pt x="172935" y="110464"/>
                </a:lnTo>
                <a:lnTo>
                  <a:pt x="141376" y="110464"/>
                </a:lnTo>
                <a:lnTo>
                  <a:pt x="141376" y="75285"/>
                </a:lnTo>
                <a:lnTo>
                  <a:pt x="173266" y="75285"/>
                </a:lnTo>
                <a:lnTo>
                  <a:pt x="177863" y="76936"/>
                </a:lnTo>
                <a:lnTo>
                  <a:pt x="181152" y="79895"/>
                </a:lnTo>
                <a:lnTo>
                  <a:pt x="184442" y="83185"/>
                </a:lnTo>
                <a:lnTo>
                  <a:pt x="186080" y="87452"/>
                </a:lnTo>
                <a:lnTo>
                  <a:pt x="186080" y="54305"/>
                </a:lnTo>
                <a:lnTo>
                  <a:pt x="185432" y="54000"/>
                </a:lnTo>
                <a:lnTo>
                  <a:pt x="177050" y="51968"/>
                </a:lnTo>
                <a:lnTo>
                  <a:pt x="167678" y="51282"/>
                </a:lnTo>
                <a:lnTo>
                  <a:pt x="167678" y="50952"/>
                </a:lnTo>
                <a:lnTo>
                  <a:pt x="116382" y="50952"/>
                </a:lnTo>
                <a:lnTo>
                  <a:pt x="116382" y="173278"/>
                </a:lnTo>
                <a:lnTo>
                  <a:pt x="141376" y="173278"/>
                </a:lnTo>
                <a:lnTo>
                  <a:pt x="141376" y="133819"/>
                </a:lnTo>
                <a:lnTo>
                  <a:pt x="167678" y="133819"/>
                </a:lnTo>
                <a:lnTo>
                  <a:pt x="204419" y="116471"/>
                </a:lnTo>
                <a:lnTo>
                  <a:pt x="207518" y="110464"/>
                </a:lnTo>
                <a:lnTo>
                  <a:pt x="208114" y="109321"/>
                </a:lnTo>
                <a:lnTo>
                  <a:pt x="210337" y="101180"/>
                </a:lnTo>
                <a:lnTo>
                  <a:pt x="211074" y="92062"/>
                </a:lnTo>
                <a:close/>
              </a:path>
              <a:path w="991234" h="175895">
                <a:moveTo>
                  <a:pt x="350481" y="112445"/>
                </a:moveTo>
                <a:lnTo>
                  <a:pt x="336715" y="72986"/>
                </a:lnTo>
                <a:lnTo>
                  <a:pt x="325158" y="61722"/>
                </a:lnTo>
                <a:lnTo>
                  <a:pt x="325158" y="112445"/>
                </a:lnTo>
                <a:lnTo>
                  <a:pt x="324485" y="120650"/>
                </a:lnTo>
                <a:lnTo>
                  <a:pt x="294703" y="151218"/>
                </a:lnTo>
                <a:lnTo>
                  <a:pt x="286689" y="151892"/>
                </a:lnTo>
                <a:lnTo>
                  <a:pt x="278676" y="151218"/>
                </a:lnTo>
                <a:lnTo>
                  <a:pt x="248907" y="120650"/>
                </a:lnTo>
                <a:lnTo>
                  <a:pt x="248221" y="112445"/>
                </a:lnTo>
                <a:lnTo>
                  <a:pt x="248907" y="104228"/>
                </a:lnTo>
                <a:lnTo>
                  <a:pt x="278726" y="73672"/>
                </a:lnTo>
                <a:lnTo>
                  <a:pt x="286689" y="72986"/>
                </a:lnTo>
                <a:lnTo>
                  <a:pt x="294703" y="73672"/>
                </a:lnTo>
                <a:lnTo>
                  <a:pt x="324485" y="104228"/>
                </a:lnTo>
                <a:lnTo>
                  <a:pt x="325158" y="112445"/>
                </a:lnTo>
                <a:lnTo>
                  <a:pt x="325158" y="61722"/>
                </a:lnTo>
                <a:lnTo>
                  <a:pt x="322389" y="59436"/>
                </a:lnTo>
                <a:lnTo>
                  <a:pt x="311594" y="53797"/>
                </a:lnTo>
                <a:lnTo>
                  <a:pt x="299707" y="50431"/>
                </a:lnTo>
                <a:lnTo>
                  <a:pt x="286689" y="49314"/>
                </a:lnTo>
                <a:lnTo>
                  <a:pt x="273685" y="50431"/>
                </a:lnTo>
                <a:lnTo>
                  <a:pt x="233362" y="77076"/>
                </a:lnTo>
                <a:lnTo>
                  <a:pt x="224256" y="99491"/>
                </a:lnTo>
                <a:lnTo>
                  <a:pt x="224218" y="99618"/>
                </a:lnTo>
                <a:lnTo>
                  <a:pt x="222910" y="112445"/>
                </a:lnTo>
                <a:lnTo>
                  <a:pt x="224078" y="125399"/>
                </a:lnTo>
                <a:lnTo>
                  <a:pt x="227558" y="137185"/>
                </a:lnTo>
                <a:lnTo>
                  <a:pt x="261797" y="171094"/>
                </a:lnTo>
                <a:lnTo>
                  <a:pt x="286689" y="175577"/>
                </a:lnTo>
                <a:lnTo>
                  <a:pt x="299707" y="174459"/>
                </a:lnTo>
                <a:lnTo>
                  <a:pt x="311594" y="171094"/>
                </a:lnTo>
                <a:lnTo>
                  <a:pt x="322389" y="165442"/>
                </a:lnTo>
                <a:lnTo>
                  <a:pt x="332066" y="157492"/>
                </a:lnTo>
                <a:lnTo>
                  <a:pt x="336715" y="151892"/>
                </a:lnTo>
                <a:lnTo>
                  <a:pt x="340067" y="147866"/>
                </a:lnTo>
                <a:lnTo>
                  <a:pt x="345833" y="137185"/>
                </a:lnTo>
                <a:lnTo>
                  <a:pt x="349313" y="125399"/>
                </a:lnTo>
                <a:lnTo>
                  <a:pt x="350481" y="112445"/>
                </a:lnTo>
                <a:close/>
              </a:path>
              <a:path w="991234" h="175895">
                <a:moveTo>
                  <a:pt x="469163" y="173596"/>
                </a:moveTo>
                <a:lnTo>
                  <a:pt x="436448" y="129540"/>
                </a:lnTo>
                <a:lnTo>
                  <a:pt x="434975" y="127558"/>
                </a:lnTo>
                <a:lnTo>
                  <a:pt x="443852" y="125590"/>
                </a:lnTo>
                <a:lnTo>
                  <a:pt x="450418" y="121323"/>
                </a:lnTo>
                <a:lnTo>
                  <a:pt x="460286" y="108826"/>
                </a:lnTo>
                <a:lnTo>
                  <a:pt x="460667" y="107518"/>
                </a:lnTo>
                <a:lnTo>
                  <a:pt x="462597" y="100939"/>
                </a:lnTo>
                <a:lnTo>
                  <a:pt x="462597" y="91071"/>
                </a:lnTo>
                <a:lnTo>
                  <a:pt x="461873" y="82435"/>
                </a:lnTo>
                <a:lnTo>
                  <a:pt x="437286" y="53746"/>
                </a:lnTo>
                <a:lnTo>
                  <a:pt x="437286" y="86144"/>
                </a:lnTo>
                <a:lnTo>
                  <a:pt x="437286" y="96329"/>
                </a:lnTo>
                <a:lnTo>
                  <a:pt x="435622" y="100279"/>
                </a:lnTo>
                <a:lnTo>
                  <a:pt x="429056" y="106197"/>
                </a:lnTo>
                <a:lnTo>
                  <a:pt x="424116" y="107518"/>
                </a:lnTo>
                <a:lnTo>
                  <a:pt x="393217" y="107518"/>
                </a:lnTo>
                <a:lnTo>
                  <a:pt x="393217" y="74955"/>
                </a:lnTo>
                <a:lnTo>
                  <a:pt x="424459" y="74955"/>
                </a:lnTo>
                <a:lnTo>
                  <a:pt x="429056" y="76276"/>
                </a:lnTo>
                <a:lnTo>
                  <a:pt x="435622" y="82194"/>
                </a:lnTo>
                <a:lnTo>
                  <a:pt x="437286" y="86144"/>
                </a:lnTo>
                <a:lnTo>
                  <a:pt x="437286" y="53746"/>
                </a:lnTo>
                <a:lnTo>
                  <a:pt x="430149" y="51968"/>
                </a:lnTo>
                <a:lnTo>
                  <a:pt x="420827" y="51282"/>
                </a:lnTo>
                <a:lnTo>
                  <a:pt x="368236" y="51282"/>
                </a:lnTo>
                <a:lnTo>
                  <a:pt x="368236" y="173596"/>
                </a:lnTo>
                <a:lnTo>
                  <a:pt x="393217" y="173596"/>
                </a:lnTo>
                <a:lnTo>
                  <a:pt x="393217" y="129540"/>
                </a:lnTo>
                <a:lnTo>
                  <a:pt x="407035" y="129540"/>
                </a:lnTo>
                <a:lnTo>
                  <a:pt x="438594" y="173596"/>
                </a:lnTo>
                <a:lnTo>
                  <a:pt x="469163" y="173596"/>
                </a:lnTo>
                <a:close/>
              </a:path>
              <a:path w="991234" h="175895">
                <a:moveTo>
                  <a:pt x="566813" y="51295"/>
                </a:moveTo>
                <a:lnTo>
                  <a:pt x="471462" y="51295"/>
                </a:lnTo>
                <a:lnTo>
                  <a:pt x="471462" y="75425"/>
                </a:lnTo>
                <a:lnTo>
                  <a:pt x="506653" y="75425"/>
                </a:lnTo>
                <a:lnTo>
                  <a:pt x="506653" y="173215"/>
                </a:lnTo>
                <a:lnTo>
                  <a:pt x="531647" y="173215"/>
                </a:lnTo>
                <a:lnTo>
                  <a:pt x="531647" y="75425"/>
                </a:lnTo>
                <a:lnTo>
                  <a:pt x="566813" y="75425"/>
                </a:lnTo>
                <a:lnTo>
                  <a:pt x="566813" y="51295"/>
                </a:lnTo>
                <a:close/>
              </a:path>
              <a:path w="991234" h="175895">
                <a:moveTo>
                  <a:pt x="702284" y="112445"/>
                </a:moveTo>
                <a:lnTo>
                  <a:pt x="688517" y="72986"/>
                </a:lnTo>
                <a:lnTo>
                  <a:pt x="676960" y="61722"/>
                </a:lnTo>
                <a:lnTo>
                  <a:pt x="676960" y="112445"/>
                </a:lnTo>
                <a:lnTo>
                  <a:pt x="676287" y="120650"/>
                </a:lnTo>
                <a:lnTo>
                  <a:pt x="646455" y="151218"/>
                </a:lnTo>
                <a:lnTo>
                  <a:pt x="638492" y="151892"/>
                </a:lnTo>
                <a:lnTo>
                  <a:pt x="630478" y="151218"/>
                </a:lnTo>
                <a:lnTo>
                  <a:pt x="600697" y="120650"/>
                </a:lnTo>
                <a:lnTo>
                  <a:pt x="600024" y="112445"/>
                </a:lnTo>
                <a:lnTo>
                  <a:pt x="600697" y="104228"/>
                </a:lnTo>
                <a:lnTo>
                  <a:pt x="630478" y="73672"/>
                </a:lnTo>
                <a:lnTo>
                  <a:pt x="638492" y="72986"/>
                </a:lnTo>
                <a:lnTo>
                  <a:pt x="646506" y="73672"/>
                </a:lnTo>
                <a:lnTo>
                  <a:pt x="676287" y="104228"/>
                </a:lnTo>
                <a:lnTo>
                  <a:pt x="676960" y="112445"/>
                </a:lnTo>
                <a:lnTo>
                  <a:pt x="676960" y="61722"/>
                </a:lnTo>
                <a:lnTo>
                  <a:pt x="674192" y="59436"/>
                </a:lnTo>
                <a:lnTo>
                  <a:pt x="663397" y="53797"/>
                </a:lnTo>
                <a:lnTo>
                  <a:pt x="651510" y="50431"/>
                </a:lnTo>
                <a:lnTo>
                  <a:pt x="638492" y="49314"/>
                </a:lnTo>
                <a:lnTo>
                  <a:pt x="625487" y="50431"/>
                </a:lnTo>
                <a:lnTo>
                  <a:pt x="585165" y="77076"/>
                </a:lnTo>
                <a:lnTo>
                  <a:pt x="576199" y="99491"/>
                </a:lnTo>
                <a:lnTo>
                  <a:pt x="576148" y="99618"/>
                </a:lnTo>
                <a:lnTo>
                  <a:pt x="575043" y="112445"/>
                </a:lnTo>
                <a:lnTo>
                  <a:pt x="576148" y="125399"/>
                </a:lnTo>
                <a:lnTo>
                  <a:pt x="579526" y="137185"/>
                </a:lnTo>
                <a:lnTo>
                  <a:pt x="613587" y="171094"/>
                </a:lnTo>
                <a:lnTo>
                  <a:pt x="638492" y="175577"/>
                </a:lnTo>
                <a:lnTo>
                  <a:pt x="651510" y="174459"/>
                </a:lnTo>
                <a:lnTo>
                  <a:pt x="663397" y="171094"/>
                </a:lnTo>
                <a:lnTo>
                  <a:pt x="674192" y="165442"/>
                </a:lnTo>
                <a:lnTo>
                  <a:pt x="683856" y="157492"/>
                </a:lnTo>
                <a:lnTo>
                  <a:pt x="688517" y="151892"/>
                </a:lnTo>
                <a:lnTo>
                  <a:pt x="691870" y="147866"/>
                </a:lnTo>
                <a:lnTo>
                  <a:pt x="697636" y="137185"/>
                </a:lnTo>
                <a:lnTo>
                  <a:pt x="701116" y="125399"/>
                </a:lnTo>
                <a:lnTo>
                  <a:pt x="702284" y="112445"/>
                </a:lnTo>
                <a:close/>
              </a:path>
              <a:path w="991234" h="175895">
                <a:moveTo>
                  <a:pt x="816368" y="51295"/>
                </a:moveTo>
                <a:lnTo>
                  <a:pt x="790054" y="51295"/>
                </a:lnTo>
                <a:lnTo>
                  <a:pt x="760145" y="144005"/>
                </a:lnTo>
                <a:lnTo>
                  <a:pt x="730885" y="51295"/>
                </a:lnTo>
                <a:lnTo>
                  <a:pt x="704570" y="51295"/>
                </a:lnTo>
                <a:lnTo>
                  <a:pt x="744359" y="173596"/>
                </a:lnTo>
                <a:lnTo>
                  <a:pt x="775919" y="173596"/>
                </a:lnTo>
                <a:lnTo>
                  <a:pt x="816368" y="51295"/>
                </a:lnTo>
                <a:close/>
              </a:path>
              <a:path w="991234" h="175895">
                <a:moveTo>
                  <a:pt x="934720" y="51295"/>
                </a:moveTo>
                <a:lnTo>
                  <a:pt x="909739" y="51295"/>
                </a:lnTo>
                <a:lnTo>
                  <a:pt x="909739" y="102577"/>
                </a:lnTo>
                <a:lnTo>
                  <a:pt x="912037" y="137096"/>
                </a:lnTo>
                <a:lnTo>
                  <a:pt x="858774" y="51612"/>
                </a:lnTo>
                <a:lnTo>
                  <a:pt x="830173" y="51612"/>
                </a:lnTo>
                <a:lnTo>
                  <a:pt x="830173" y="173926"/>
                </a:lnTo>
                <a:lnTo>
                  <a:pt x="855154" y="173926"/>
                </a:lnTo>
                <a:lnTo>
                  <a:pt x="855154" y="122643"/>
                </a:lnTo>
                <a:lnTo>
                  <a:pt x="852855" y="88112"/>
                </a:lnTo>
                <a:lnTo>
                  <a:pt x="905789" y="173596"/>
                </a:lnTo>
                <a:lnTo>
                  <a:pt x="934720" y="173596"/>
                </a:lnTo>
                <a:lnTo>
                  <a:pt x="934720" y="51295"/>
                </a:lnTo>
                <a:close/>
              </a:path>
              <a:path w="991234" h="175895">
                <a:moveTo>
                  <a:pt x="981735" y="51282"/>
                </a:moveTo>
                <a:lnTo>
                  <a:pt x="956754" y="51282"/>
                </a:lnTo>
                <a:lnTo>
                  <a:pt x="956754" y="173596"/>
                </a:lnTo>
                <a:lnTo>
                  <a:pt x="981735" y="173596"/>
                </a:lnTo>
                <a:lnTo>
                  <a:pt x="981735" y="51282"/>
                </a:lnTo>
                <a:close/>
              </a:path>
              <a:path w="991234" h="175895">
                <a:moveTo>
                  <a:pt x="990942" y="14795"/>
                </a:moveTo>
                <a:lnTo>
                  <a:pt x="976147" y="0"/>
                </a:lnTo>
                <a:lnTo>
                  <a:pt x="947877" y="28270"/>
                </a:lnTo>
                <a:lnTo>
                  <a:pt x="958735" y="39128"/>
                </a:lnTo>
                <a:lnTo>
                  <a:pt x="990942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18480163" y="10584069"/>
            <a:ext cx="949960" cy="126364"/>
            <a:chOff x="18480163" y="10584069"/>
            <a:chExt cx="949960" cy="126364"/>
          </a:xfrm>
        </p:grpSpPr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80163" y="10584069"/>
              <a:ext cx="248229" cy="12624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50420" y="10585908"/>
              <a:ext cx="427090" cy="124086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199535" y="10586034"/>
              <a:ext cx="230476" cy="122311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15085273" y="10112014"/>
            <a:ext cx="649605" cy="440690"/>
            <a:chOff x="15085273" y="10112014"/>
            <a:chExt cx="649605" cy="440690"/>
          </a:xfrm>
        </p:grpSpPr>
        <p:sp>
          <p:nvSpPr>
            <p:cNvPr id="28" name="object 28"/>
            <p:cNvSpPr/>
            <p:nvPr/>
          </p:nvSpPr>
          <p:spPr>
            <a:xfrm>
              <a:off x="15093278" y="10331454"/>
              <a:ext cx="633095" cy="213360"/>
            </a:xfrm>
            <a:custGeom>
              <a:avLst/>
              <a:gdLst/>
              <a:ahLst/>
              <a:cxnLst/>
              <a:rect l="l" t="t" r="r" b="b"/>
              <a:pathLst>
                <a:path w="633094" h="213359">
                  <a:moveTo>
                    <a:pt x="632787" y="0"/>
                  </a:moveTo>
                  <a:lnTo>
                    <a:pt x="0" y="0"/>
                  </a:lnTo>
                  <a:lnTo>
                    <a:pt x="0" y="212852"/>
                  </a:lnTo>
                  <a:lnTo>
                    <a:pt x="632787" y="212852"/>
                  </a:lnTo>
                  <a:lnTo>
                    <a:pt x="632787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093941" y="10120194"/>
              <a:ext cx="316230" cy="424180"/>
            </a:xfrm>
            <a:custGeom>
              <a:avLst/>
              <a:gdLst/>
              <a:ahLst/>
              <a:cxnLst/>
              <a:rect l="l" t="t" r="r" b="b"/>
              <a:pathLst>
                <a:path w="316230" h="424179">
                  <a:moveTo>
                    <a:pt x="0" y="0"/>
                  </a:moveTo>
                  <a:lnTo>
                    <a:pt x="0" y="424112"/>
                  </a:lnTo>
                  <a:lnTo>
                    <a:pt x="315739" y="211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090702" y="10117443"/>
              <a:ext cx="638175" cy="429895"/>
            </a:xfrm>
            <a:custGeom>
              <a:avLst/>
              <a:gdLst/>
              <a:ahLst/>
              <a:cxnLst/>
              <a:rect l="l" t="t" r="r" b="b"/>
              <a:pathLst>
                <a:path w="638175" h="429895">
                  <a:moveTo>
                    <a:pt x="0" y="0"/>
                  </a:moveTo>
                  <a:lnTo>
                    <a:pt x="638179" y="0"/>
                  </a:lnTo>
                  <a:lnTo>
                    <a:pt x="638179" y="429589"/>
                  </a:lnTo>
                  <a:lnTo>
                    <a:pt x="0" y="429589"/>
                  </a:lnTo>
                  <a:lnTo>
                    <a:pt x="0" y="0"/>
                  </a:lnTo>
                  <a:close/>
                </a:path>
              </a:pathLst>
            </a:custGeom>
            <a:ln w="10858">
              <a:solidFill>
                <a:srgbClr val="C59C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5119598" y="10601457"/>
            <a:ext cx="580390" cy="267335"/>
            <a:chOff x="15119598" y="10601457"/>
            <a:chExt cx="580390" cy="267335"/>
          </a:xfrm>
        </p:grpSpPr>
        <p:sp>
          <p:nvSpPr>
            <p:cNvPr id="32" name="object 32"/>
            <p:cNvSpPr/>
            <p:nvPr/>
          </p:nvSpPr>
          <p:spPr>
            <a:xfrm>
              <a:off x="15218859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204"/>
                  </a:lnTo>
                  <a:lnTo>
                    <a:pt x="26843" y="26848"/>
                  </a:lnTo>
                  <a:lnTo>
                    <a:pt x="7202" y="55981"/>
                  </a:lnTo>
                  <a:lnTo>
                    <a:pt x="0" y="91651"/>
                  </a:lnTo>
                  <a:lnTo>
                    <a:pt x="7202" y="127322"/>
                  </a:lnTo>
                  <a:lnTo>
                    <a:pt x="26843" y="156448"/>
                  </a:lnTo>
                  <a:lnTo>
                    <a:pt x="55972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3" y="21279"/>
                  </a:lnTo>
                  <a:lnTo>
                    <a:pt x="145640" y="37648"/>
                  </a:lnTo>
                  <a:lnTo>
                    <a:pt x="162011" y="61924"/>
                  </a:lnTo>
                  <a:lnTo>
                    <a:pt x="168015" y="91651"/>
                  </a:lnTo>
                  <a:lnTo>
                    <a:pt x="162011" y="121373"/>
                  </a:lnTo>
                  <a:lnTo>
                    <a:pt x="145640" y="145639"/>
                  </a:lnTo>
                  <a:lnTo>
                    <a:pt x="121363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417403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68" y="7204"/>
                  </a:lnTo>
                  <a:lnTo>
                    <a:pt x="26839" y="26848"/>
                  </a:lnTo>
                  <a:lnTo>
                    <a:pt x="7201" y="55981"/>
                  </a:lnTo>
                  <a:lnTo>
                    <a:pt x="0" y="91651"/>
                  </a:lnTo>
                  <a:lnTo>
                    <a:pt x="7201" y="127322"/>
                  </a:lnTo>
                  <a:lnTo>
                    <a:pt x="26839" y="156448"/>
                  </a:lnTo>
                  <a:lnTo>
                    <a:pt x="55968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8"/>
                  </a:lnTo>
                  <a:lnTo>
                    <a:pt x="162004" y="61924"/>
                  </a:lnTo>
                  <a:lnTo>
                    <a:pt x="168005" y="91651"/>
                  </a:lnTo>
                  <a:lnTo>
                    <a:pt x="162004" y="121373"/>
                  </a:lnTo>
                  <a:lnTo>
                    <a:pt x="145639" y="145639"/>
                  </a:lnTo>
                  <a:lnTo>
                    <a:pt x="121366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119598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30" y="0"/>
                  </a:moveTo>
                  <a:lnTo>
                    <a:pt x="55959" y="7199"/>
                  </a:lnTo>
                  <a:lnTo>
                    <a:pt x="26834" y="26834"/>
                  </a:lnTo>
                  <a:lnTo>
                    <a:pt x="7199" y="55959"/>
                  </a:lnTo>
                  <a:lnTo>
                    <a:pt x="0" y="91630"/>
                  </a:lnTo>
                  <a:lnTo>
                    <a:pt x="7199" y="127298"/>
                  </a:lnTo>
                  <a:lnTo>
                    <a:pt x="26834" y="156428"/>
                  </a:lnTo>
                  <a:lnTo>
                    <a:pt x="55959" y="176069"/>
                  </a:lnTo>
                  <a:lnTo>
                    <a:pt x="91630" y="183271"/>
                  </a:lnTo>
                  <a:lnTo>
                    <a:pt x="127298" y="176069"/>
                  </a:lnTo>
                  <a:lnTo>
                    <a:pt x="139274" y="167994"/>
                  </a:lnTo>
                  <a:lnTo>
                    <a:pt x="91630" y="167994"/>
                  </a:lnTo>
                  <a:lnTo>
                    <a:pt x="61902" y="161995"/>
                  </a:lnTo>
                  <a:lnTo>
                    <a:pt x="37633" y="145633"/>
                  </a:lnTo>
                  <a:lnTo>
                    <a:pt x="21274" y="121360"/>
                  </a:lnTo>
                  <a:lnTo>
                    <a:pt x="15277" y="91630"/>
                  </a:lnTo>
                  <a:lnTo>
                    <a:pt x="21274" y="61915"/>
                  </a:lnTo>
                  <a:lnTo>
                    <a:pt x="37633" y="37645"/>
                  </a:lnTo>
                  <a:lnTo>
                    <a:pt x="61902" y="21279"/>
                  </a:lnTo>
                  <a:lnTo>
                    <a:pt x="91630" y="15277"/>
                  </a:lnTo>
                  <a:lnTo>
                    <a:pt x="139282" y="15277"/>
                  </a:lnTo>
                  <a:lnTo>
                    <a:pt x="127298" y="7199"/>
                  </a:lnTo>
                  <a:lnTo>
                    <a:pt x="91630" y="0"/>
                  </a:lnTo>
                  <a:close/>
                </a:path>
                <a:path w="183515" h="183515">
                  <a:moveTo>
                    <a:pt x="139282" y="15277"/>
                  </a:moveTo>
                  <a:lnTo>
                    <a:pt x="91630" y="15277"/>
                  </a:lnTo>
                  <a:lnTo>
                    <a:pt x="121355" y="21279"/>
                  </a:lnTo>
                  <a:lnTo>
                    <a:pt x="145629" y="37645"/>
                  </a:lnTo>
                  <a:lnTo>
                    <a:pt x="161994" y="61915"/>
                  </a:lnTo>
                  <a:lnTo>
                    <a:pt x="167994" y="91630"/>
                  </a:lnTo>
                  <a:lnTo>
                    <a:pt x="161994" y="121360"/>
                  </a:lnTo>
                  <a:lnTo>
                    <a:pt x="145629" y="145633"/>
                  </a:lnTo>
                  <a:lnTo>
                    <a:pt x="121355" y="161995"/>
                  </a:lnTo>
                  <a:lnTo>
                    <a:pt x="91630" y="167994"/>
                  </a:lnTo>
                  <a:lnTo>
                    <a:pt x="139274" y="167994"/>
                  </a:lnTo>
                  <a:lnTo>
                    <a:pt x="156428" y="156428"/>
                  </a:lnTo>
                  <a:lnTo>
                    <a:pt x="176069" y="127298"/>
                  </a:lnTo>
                  <a:lnTo>
                    <a:pt x="183271" y="91630"/>
                  </a:lnTo>
                  <a:lnTo>
                    <a:pt x="176069" y="55959"/>
                  </a:lnTo>
                  <a:lnTo>
                    <a:pt x="156428" y="26834"/>
                  </a:lnTo>
                  <a:lnTo>
                    <a:pt x="139282" y="15277"/>
                  </a:lnTo>
                  <a:close/>
                </a:path>
              </a:pathLst>
            </a:custGeom>
            <a:solidFill>
              <a:srgbClr val="0079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5318142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3" y="176069"/>
                  </a:lnTo>
                  <a:lnTo>
                    <a:pt x="139289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7" y="15277"/>
                  </a:lnTo>
                  <a:lnTo>
                    <a:pt x="127313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7" y="15277"/>
                  </a:moveTo>
                  <a:lnTo>
                    <a:pt x="91641" y="15277"/>
                  </a:lnTo>
                  <a:lnTo>
                    <a:pt x="121361" y="21279"/>
                  </a:lnTo>
                  <a:lnTo>
                    <a:pt x="145635" y="37645"/>
                  </a:lnTo>
                  <a:lnTo>
                    <a:pt x="162003" y="61915"/>
                  </a:lnTo>
                  <a:lnTo>
                    <a:pt x="168005" y="91630"/>
                  </a:lnTo>
                  <a:lnTo>
                    <a:pt x="162003" y="121360"/>
                  </a:lnTo>
                  <a:lnTo>
                    <a:pt x="145635" y="145633"/>
                  </a:lnTo>
                  <a:lnTo>
                    <a:pt x="121361" y="161995"/>
                  </a:lnTo>
                  <a:lnTo>
                    <a:pt x="91641" y="167994"/>
                  </a:lnTo>
                  <a:lnTo>
                    <a:pt x="139289" y="167994"/>
                  </a:lnTo>
                  <a:lnTo>
                    <a:pt x="156442" y="156428"/>
                  </a:lnTo>
                  <a:lnTo>
                    <a:pt x="176081" y="127298"/>
                  </a:lnTo>
                  <a:lnTo>
                    <a:pt x="183282" y="91630"/>
                  </a:lnTo>
                  <a:lnTo>
                    <a:pt x="176081" y="55959"/>
                  </a:lnTo>
                  <a:lnTo>
                    <a:pt x="156442" y="26834"/>
                  </a:lnTo>
                  <a:lnTo>
                    <a:pt x="139297" y="152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516677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2" y="176069"/>
                  </a:lnTo>
                  <a:lnTo>
                    <a:pt x="139285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4" y="15277"/>
                  </a:lnTo>
                  <a:lnTo>
                    <a:pt x="127312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4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5"/>
                  </a:lnTo>
                  <a:lnTo>
                    <a:pt x="162004" y="61915"/>
                  </a:lnTo>
                  <a:lnTo>
                    <a:pt x="168005" y="91630"/>
                  </a:lnTo>
                  <a:lnTo>
                    <a:pt x="162004" y="121360"/>
                  </a:lnTo>
                  <a:lnTo>
                    <a:pt x="145639" y="145633"/>
                  </a:lnTo>
                  <a:lnTo>
                    <a:pt x="121366" y="161995"/>
                  </a:lnTo>
                  <a:lnTo>
                    <a:pt x="91641" y="167994"/>
                  </a:lnTo>
                  <a:lnTo>
                    <a:pt x="139285" y="167994"/>
                  </a:lnTo>
                  <a:lnTo>
                    <a:pt x="156437" y="156428"/>
                  </a:lnTo>
                  <a:lnTo>
                    <a:pt x="176072" y="127298"/>
                  </a:lnTo>
                  <a:lnTo>
                    <a:pt x="183271" y="91630"/>
                  </a:lnTo>
                  <a:lnTo>
                    <a:pt x="176072" y="55959"/>
                  </a:lnTo>
                  <a:lnTo>
                    <a:pt x="156437" y="26834"/>
                  </a:lnTo>
                  <a:lnTo>
                    <a:pt x="139294" y="15277"/>
                  </a:lnTo>
                  <a:close/>
                </a:path>
              </a:pathLst>
            </a:custGeom>
            <a:solidFill>
              <a:srgbClr val="E626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5218860" y="10764753"/>
              <a:ext cx="16510" cy="20955"/>
            </a:xfrm>
            <a:custGeom>
              <a:avLst/>
              <a:gdLst/>
              <a:ahLst/>
              <a:cxnLst/>
              <a:rect l="l" t="t" r="r" b="b"/>
              <a:pathLst>
                <a:path w="16509" h="20954">
                  <a:moveTo>
                    <a:pt x="16271" y="0"/>
                  </a:moveTo>
                  <a:lnTo>
                    <a:pt x="439" y="3225"/>
                  </a:lnTo>
                  <a:lnTo>
                    <a:pt x="167" y="6230"/>
                  </a:lnTo>
                  <a:lnTo>
                    <a:pt x="0" y="9287"/>
                  </a:lnTo>
                  <a:lnTo>
                    <a:pt x="0" y="15130"/>
                  </a:lnTo>
                  <a:lnTo>
                    <a:pt x="125" y="17873"/>
                  </a:lnTo>
                  <a:lnTo>
                    <a:pt x="366" y="20575"/>
                  </a:lnTo>
                  <a:lnTo>
                    <a:pt x="15465" y="17821"/>
                  </a:lnTo>
                  <a:lnTo>
                    <a:pt x="15339" y="16020"/>
                  </a:lnTo>
                  <a:lnTo>
                    <a:pt x="15277" y="14198"/>
                  </a:lnTo>
                  <a:lnTo>
                    <a:pt x="15277" y="8135"/>
                  </a:lnTo>
                  <a:lnTo>
                    <a:pt x="15622" y="4010"/>
                  </a:lnTo>
                  <a:lnTo>
                    <a:pt x="16271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417508" y="10685780"/>
              <a:ext cx="116205" cy="100330"/>
            </a:xfrm>
            <a:custGeom>
              <a:avLst/>
              <a:gdLst/>
              <a:ahLst/>
              <a:cxnLst/>
              <a:rect l="l" t="t" r="r" b="b"/>
              <a:pathLst>
                <a:path w="116205" h="100329">
                  <a:moveTo>
                    <a:pt x="99033" y="0"/>
                  </a:moveTo>
                  <a:lnTo>
                    <a:pt x="98038" y="7266"/>
                  </a:lnTo>
                  <a:lnTo>
                    <a:pt x="99065" y="15339"/>
                  </a:lnTo>
                  <a:lnTo>
                    <a:pt x="104844" y="15905"/>
                  </a:lnTo>
                  <a:lnTo>
                    <a:pt x="110446" y="17119"/>
                  </a:lnTo>
                  <a:lnTo>
                    <a:pt x="115776" y="18889"/>
                  </a:lnTo>
                  <a:lnTo>
                    <a:pt x="115043" y="2732"/>
                  </a:lnTo>
                  <a:lnTo>
                    <a:pt x="109871" y="1371"/>
                  </a:lnTo>
                  <a:lnTo>
                    <a:pt x="104530" y="439"/>
                  </a:lnTo>
                  <a:lnTo>
                    <a:pt x="99033" y="0"/>
                  </a:lnTo>
                  <a:close/>
                </a:path>
                <a:path w="116205" h="100329">
                  <a:moveTo>
                    <a:pt x="16104" y="79348"/>
                  </a:moveTo>
                  <a:lnTo>
                    <a:pt x="314" y="82719"/>
                  </a:lnTo>
                  <a:lnTo>
                    <a:pt x="41" y="85547"/>
                  </a:lnTo>
                  <a:lnTo>
                    <a:pt x="0" y="96436"/>
                  </a:lnTo>
                  <a:lnTo>
                    <a:pt x="219" y="98960"/>
                  </a:lnTo>
                  <a:lnTo>
                    <a:pt x="8429" y="99913"/>
                  </a:lnTo>
                  <a:lnTo>
                    <a:pt x="15157" y="96436"/>
                  </a:lnTo>
                  <a:lnTo>
                    <a:pt x="15347" y="96436"/>
                  </a:lnTo>
                  <a:lnTo>
                    <a:pt x="15214" y="94698"/>
                  </a:lnTo>
                  <a:lnTo>
                    <a:pt x="15172" y="87253"/>
                  </a:lnTo>
                  <a:lnTo>
                    <a:pt x="15496" y="83264"/>
                  </a:lnTo>
                  <a:lnTo>
                    <a:pt x="16104" y="79348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310495" y="10685454"/>
              <a:ext cx="24765" cy="19685"/>
            </a:xfrm>
            <a:custGeom>
              <a:avLst/>
              <a:gdLst/>
              <a:ahLst/>
              <a:cxnLst/>
              <a:rect l="l" t="t" r="r" b="b"/>
              <a:pathLst>
                <a:path w="24765" h="19684">
                  <a:moveTo>
                    <a:pt x="2157" y="0"/>
                  </a:moveTo>
                  <a:lnTo>
                    <a:pt x="0" y="0"/>
                  </a:lnTo>
                  <a:lnTo>
                    <a:pt x="6879" y="15601"/>
                  </a:lnTo>
                  <a:lnTo>
                    <a:pt x="13078" y="16146"/>
                  </a:lnTo>
                  <a:lnTo>
                    <a:pt x="19067" y="17444"/>
                  </a:lnTo>
                  <a:lnTo>
                    <a:pt x="24742" y="19381"/>
                  </a:lnTo>
                  <a:lnTo>
                    <a:pt x="24135" y="3214"/>
                  </a:lnTo>
                  <a:lnTo>
                    <a:pt x="18407" y="1654"/>
                  </a:lnTo>
                  <a:lnTo>
                    <a:pt x="12491" y="659"/>
                  </a:lnTo>
                  <a:lnTo>
                    <a:pt x="6408" y="209"/>
                  </a:lnTo>
                  <a:lnTo>
                    <a:pt x="2157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15907748" y="10082400"/>
            <a:ext cx="520065" cy="131445"/>
            <a:chOff x="15907748" y="10082400"/>
            <a:chExt cx="520065" cy="131445"/>
          </a:xfrm>
        </p:grpSpPr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907748" y="10082400"/>
              <a:ext cx="91923" cy="13142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6026804" y="10111556"/>
              <a:ext cx="75565" cy="100330"/>
            </a:xfrm>
            <a:custGeom>
              <a:avLst/>
              <a:gdLst/>
              <a:ahLst/>
              <a:cxnLst/>
              <a:rect l="l" t="t" r="r" b="b"/>
              <a:pathLst>
                <a:path w="75565" h="100329">
                  <a:moveTo>
                    <a:pt x="75260" y="85090"/>
                  </a:moveTo>
                  <a:lnTo>
                    <a:pt x="17665" y="85090"/>
                  </a:lnTo>
                  <a:lnTo>
                    <a:pt x="17665" y="57150"/>
                  </a:lnTo>
                  <a:lnTo>
                    <a:pt x="68084" y="57150"/>
                  </a:lnTo>
                  <a:lnTo>
                    <a:pt x="68084" y="41910"/>
                  </a:lnTo>
                  <a:lnTo>
                    <a:pt x="17665" y="41910"/>
                  </a:lnTo>
                  <a:lnTo>
                    <a:pt x="17665" y="15240"/>
                  </a:lnTo>
                  <a:lnTo>
                    <a:pt x="74536" y="15240"/>
                  </a:lnTo>
                  <a:lnTo>
                    <a:pt x="74536" y="0"/>
                  </a:lnTo>
                  <a:lnTo>
                    <a:pt x="0" y="0"/>
                  </a:lnTo>
                  <a:lnTo>
                    <a:pt x="0" y="15240"/>
                  </a:lnTo>
                  <a:lnTo>
                    <a:pt x="0" y="41910"/>
                  </a:lnTo>
                  <a:lnTo>
                    <a:pt x="0" y="57150"/>
                  </a:lnTo>
                  <a:lnTo>
                    <a:pt x="0" y="85090"/>
                  </a:lnTo>
                  <a:lnTo>
                    <a:pt x="0" y="100330"/>
                  </a:lnTo>
                  <a:lnTo>
                    <a:pt x="75260" y="100330"/>
                  </a:lnTo>
                  <a:lnTo>
                    <a:pt x="75260" y="8509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124748" y="10110132"/>
              <a:ext cx="77851" cy="103410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32042" y="10082555"/>
              <a:ext cx="195328" cy="129556"/>
            </a:xfrm>
            <a:prstGeom prst="rect">
              <a:avLst/>
            </a:prstGeom>
          </p:spPr>
        </p:pic>
      </p:grpSp>
      <p:grpSp>
        <p:nvGrpSpPr>
          <p:cNvPr id="45" name="object 45"/>
          <p:cNvGrpSpPr/>
          <p:nvPr/>
        </p:nvGrpSpPr>
        <p:grpSpPr>
          <a:xfrm>
            <a:off x="15903573" y="10252280"/>
            <a:ext cx="1006475" cy="300990"/>
            <a:chOff x="15903573" y="10252280"/>
            <a:chExt cx="1006475" cy="300990"/>
          </a:xfrm>
        </p:grpSpPr>
        <p:pic>
          <p:nvPicPr>
            <p:cNvPr id="46" name="object 4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907765" y="10279570"/>
              <a:ext cx="105127" cy="103975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42880" y="10281270"/>
              <a:ext cx="166317" cy="100551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3317" y="10281288"/>
              <a:ext cx="98824" cy="100551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366452" y="10281279"/>
              <a:ext cx="77861" cy="100551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16471875" y="10281278"/>
              <a:ext cx="17780" cy="100965"/>
            </a:xfrm>
            <a:custGeom>
              <a:avLst/>
              <a:gdLst/>
              <a:ahLst/>
              <a:cxnLst/>
              <a:rect l="l" t="t" r="r" b="b"/>
              <a:pathLst>
                <a:path w="17780" h="100965">
                  <a:moveTo>
                    <a:pt x="17653" y="0"/>
                  </a:moveTo>
                  <a:lnTo>
                    <a:pt x="0" y="0"/>
                  </a:lnTo>
                  <a:lnTo>
                    <a:pt x="0" y="100551"/>
                  </a:lnTo>
                  <a:lnTo>
                    <a:pt x="17653" y="100551"/>
                  </a:lnTo>
                  <a:lnTo>
                    <a:pt x="17653" y="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607299" y="10279856"/>
              <a:ext cx="77851" cy="10341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515082" y="10281293"/>
              <a:ext cx="66092" cy="101975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14580" y="10252280"/>
              <a:ext cx="195330" cy="129560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5903573" y="10421983"/>
              <a:ext cx="209427" cy="130273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244953" y="10449295"/>
              <a:ext cx="105138" cy="103975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137107" y="10451003"/>
              <a:ext cx="83735" cy="100562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380102" y="10451014"/>
              <a:ext cx="85452" cy="100551"/>
            </a:xfrm>
            <a:prstGeom prst="rect">
              <a:avLst/>
            </a:prstGeom>
          </p:spPr>
        </p:pic>
      </p:grpSp>
      <p:sp>
        <p:nvSpPr>
          <p:cNvPr id="58" name="object 5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59" name="object 5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60" name="object 2">
            <a:extLst>
              <a:ext uri="{FF2B5EF4-FFF2-40B4-BE49-F238E27FC236}">
                <a16:creationId xmlns:a16="http://schemas.microsoft.com/office/drawing/2014/main" id="{62E0A62E-CCB0-AA20-D744-AF57903B53F0}"/>
              </a:ext>
            </a:extLst>
          </p:cNvPr>
          <p:cNvSpPr txBox="1">
            <a:spLocks/>
          </p:cNvSpPr>
          <p:nvPr/>
        </p:nvSpPr>
        <p:spPr>
          <a:xfrm>
            <a:off x="-933948" y="2620715"/>
            <a:ext cx="12081760" cy="875344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>
            <a:lvl1pPr>
              <a:defRPr sz="4100" b="0" i="0">
                <a:solidFill>
                  <a:srgbClr val="C59C58"/>
                </a:solidFill>
                <a:latin typeface="Gotham Bold"/>
                <a:ea typeface="+mj-ea"/>
                <a:cs typeface="Gotham Bold"/>
              </a:defRPr>
            </a:lvl1pPr>
          </a:lstStyle>
          <a:p>
            <a:pPr algn="ctr">
              <a:spcBef>
                <a:spcPts val="415"/>
              </a:spcBef>
            </a:pPr>
            <a:r>
              <a:rPr lang="cs-CZ" sz="3300" dirty="0">
                <a:latin typeface="Gotham Book"/>
                <a:cs typeface="Gotham Book"/>
              </a:rPr>
              <a:t>Střednědobé cíle do roku 2028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1B58261-2C5A-0B21-0998-9602A35DB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9519625-8198-DFC3-F3BD-FE4D098AD4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11169" y="823936"/>
            <a:ext cx="12081760" cy="875344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lang="cs-CZ" sz="3300" dirty="0" err="1">
                <a:latin typeface="Gotham Book"/>
                <a:cs typeface="Gotham Book"/>
              </a:rPr>
              <a:t>Vědecko</a:t>
            </a:r>
            <a:r>
              <a:rPr lang="cs-CZ" sz="3300" dirty="0">
                <a:latin typeface="Gotham Book"/>
                <a:cs typeface="Gotham Book"/>
              </a:rPr>
              <a:t> – výzkumná podpora české reprezentace</a:t>
            </a:r>
            <a:endParaRPr sz="3300" dirty="0">
              <a:latin typeface="Gotham Book"/>
              <a:cs typeface="Gotham Book"/>
            </a:endParaRPr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EFACEDC2-67ED-7595-D3C3-D49A20CBCD04}"/>
              </a:ext>
            </a:extLst>
          </p:cNvPr>
          <p:cNvGrpSpPr/>
          <p:nvPr/>
        </p:nvGrpSpPr>
        <p:grpSpPr>
          <a:xfrm>
            <a:off x="17961212" y="0"/>
            <a:ext cx="2143125" cy="1440180"/>
            <a:chOff x="17961212" y="0"/>
            <a:chExt cx="2143125" cy="1440180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7A9AB5B1-8D09-0F3F-10BD-75C56D868097}"/>
                </a:ext>
              </a:extLst>
            </p:cNvPr>
            <p:cNvSpPr/>
            <p:nvPr/>
          </p:nvSpPr>
          <p:spPr>
            <a:xfrm>
              <a:off x="17961212" y="0"/>
              <a:ext cx="1390650" cy="412750"/>
            </a:xfrm>
            <a:custGeom>
              <a:avLst/>
              <a:gdLst/>
              <a:ahLst/>
              <a:cxnLst/>
              <a:rect l="l" t="t" r="r" b="b"/>
              <a:pathLst>
                <a:path w="1390650" h="412750">
                  <a:moveTo>
                    <a:pt x="1390303" y="0"/>
                  </a:moveTo>
                  <a:lnTo>
                    <a:pt x="0" y="0"/>
                  </a:lnTo>
                  <a:lnTo>
                    <a:pt x="0" y="412500"/>
                  </a:lnTo>
                  <a:lnTo>
                    <a:pt x="1390303" y="412500"/>
                  </a:lnTo>
                  <a:lnTo>
                    <a:pt x="1390303" y="0"/>
                  </a:lnTo>
                  <a:close/>
                </a:path>
              </a:pathLst>
            </a:custGeom>
            <a:solidFill>
              <a:srgbClr val="C59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049099E2-8D5B-AB56-C597-AE6FEECA33C0}"/>
                </a:ext>
              </a:extLst>
            </p:cNvPr>
            <p:cNvSpPr/>
            <p:nvPr/>
          </p:nvSpPr>
          <p:spPr>
            <a:xfrm>
              <a:off x="18804986" y="0"/>
              <a:ext cx="1299210" cy="1440180"/>
            </a:xfrm>
            <a:custGeom>
              <a:avLst/>
              <a:gdLst/>
              <a:ahLst/>
              <a:cxnLst/>
              <a:rect l="l" t="t" r="r" b="b"/>
              <a:pathLst>
                <a:path w="1299209" h="1440180">
                  <a:moveTo>
                    <a:pt x="1299114" y="0"/>
                  </a:moveTo>
                  <a:lnTo>
                    <a:pt x="48659" y="0"/>
                  </a:lnTo>
                  <a:lnTo>
                    <a:pt x="48365" y="898"/>
                  </a:lnTo>
                  <a:lnTo>
                    <a:pt x="35784" y="45422"/>
                  </a:lnTo>
                  <a:lnTo>
                    <a:pt x="25024" y="90681"/>
                  </a:lnTo>
                  <a:lnTo>
                    <a:pt x="16126" y="136633"/>
                  </a:lnTo>
                  <a:lnTo>
                    <a:pt x="9134" y="183235"/>
                  </a:lnTo>
                  <a:lnTo>
                    <a:pt x="4087" y="230447"/>
                  </a:lnTo>
                  <a:lnTo>
                    <a:pt x="1028" y="278227"/>
                  </a:lnTo>
                  <a:lnTo>
                    <a:pt x="0" y="326532"/>
                  </a:lnTo>
                  <a:lnTo>
                    <a:pt x="1028" y="374836"/>
                  </a:lnTo>
                  <a:lnTo>
                    <a:pt x="4087" y="422615"/>
                  </a:lnTo>
                  <a:lnTo>
                    <a:pt x="9134" y="469826"/>
                  </a:lnTo>
                  <a:lnTo>
                    <a:pt x="16126" y="516428"/>
                  </a:lnTo>
                  <a:lnTo>
                    <a:pt x="25024" y="562379"/>
                  </a:lnTo>
                  <a:lnTo>
                    <a:pt x="35784" y="607638"/>
                  </a:lnTo>
                  <a:lnTo>
                    <a:pt x="48365" y="652162"/>
                  </a:lnTo>
                  <a:lnTo>
                    <a:pt x="62725" y="695909"/>
                  </a:lnTo>
                  <a:lnTo>
                    <a:pt x="78822" y="738838"/>
                  </a:lnTo>
                  <a:lnTo>
                    <a:pt x="96615" y="780908"/>
                  </a:lnTo>
                  <a:lnTo>
                    <a:pt x="116061" y="822076"/>
                  </a:lnTo>
                  <a:lnTo>
                    <a:pt x="137120" y="862300"/>
                  </a:lnTo>
                  <a:lnTo>
                    <a:pt x="159749" y="901539"/>
                  </a:lnTo>
                  <a:lnTo>
                    <a:pt x="183906" y="939751"/>
                  </a:lnTo>
                  <a:lnTo>
                    <a:pt x="209550" y="976894"/>
                  </a:lnTo>
                  <a:lnTo>
                    <a:pt x="236639" y="1012927"/>
                  </a:lnTo>
                  <a:lnTo>
                    <a:pt x="265130" y="1047807"/>
                  </a:lnTo>
                  <a:lnTo>
                    <a:pt x="294983" y="1081494"/>
                  </a:lnTo>
                  <a:lnTo>
                    <a:pt x="326156" y="1113944"/>
                  </a:lnTo>
                  <a:lnTo>
                    <a:pt x="358606" y="1145116"/>
                  </a:lnTo>
                  <a:lnTo>
                    <a:pt x="392292" y="1174969"/>
                  </a:lnTo>
                  <a:lnTo>
                    <a:pt x="427173" y="1203461"/>
                  </a:lnTo>
                  <a:lnTo>
                    <a:pt x="463205" y="1230550"/>
                  </a:lnTo>
                  <a:lnTo>
                    <a:pt x="500348" y="1256194"/>
                  </a:lnTo>
                  <a:lnTo>
                    <a:pt x="538561" y="1280351"/>
                  </a:lnTo>
                  <a:lnTo>
                    <a:pt x="577800" y="1302980"/>
                  </a:lnTo>
                  <a:lnTo>
                    <a:pt x="618024" y="1324038"/>
                  </a:lnTo>
                  <a:lnTo>
                    <a:pt x="659192" y="1343485"/>
                  </a:lnTo>
                  <a:lnTo>
                    <a:pt x="701261" y="1361278"/>
                  </a:lnTo>
                  <a:lnTo>
                    <a:pt x="744191" y="1377375"/>
                  </a:lnTo>
                  <a:lnTo>
                    <a:pt x="787938" y="1391735"/>
                  </a:lnTo>
                  <a:lnTo>
                    <a:pt x="832462" y="1404316"/>
                  </a:lnTo>
                  <a:lnTo>
                    <a:pt x="877720" y="1415076"/>
                  </a:lnTo>
                  <a:lnTo>
                    <a:pt x="923671" y="1423973"/>
                  </a:lnTo>
                  <a:lnTo>
                    <a:pt x="970273" y="1430966"/>
                  </a:lnTo>
                  <a:lnTo>
                    <a:pt x="1017485" y="1436013"/>
                  </a:lnTo>
                  <a:lnTo>
                    <a:pt x="1065263" y="1439071"/>
                  </a:lnTo>
                  <a:lnTo>
                    <a:pt x="1113568" y="1440100"/>
                  </a:lnTo>
                  <a:lnTo>
                    <a:pt x="1161872" y="1439071"/>
                  </a:lnTo>
                  <a:lnTo>
                    <a:pt x="1209651" y="1436013"/>
                  </a:lnTo>
                  <a:lnTo>
                    <a:pt x="1256862" y="1430966"/>
                  </a:lnTo>
                  <a:lnTo>
                    <a:pt x="1299114" y="1424626"/>
                  </a:lnTo>
                  <a:lnTo>
                    <a:pt x="1299114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55D9808E-83FD-10D0-4C8E-6E80D5899EB4}"/>
              </a:ext>
            </a:extLst>
          </p:cNvPr>
          <p:cNvSpPr/>
          <p:nvPr/>
        </p:nvSpPr>
        <p:spPr>
          <a:xfrm>
            <a:off x="16929715" y="0"/>
            <a:ext cx="709295" cy="567690"/>
          </a:xfrm>
          <a:custGeom>
            <a:avLst/>
            <a:gdLst/>
            <a:ahLst/>
            <a:cxnLst/>
            <a:rect l="l" t="t" r="r" b="b"/>
            <a:pathLst>
              <a:path w="709294" h="567690">
                <a:moveTo>
                  <a:pt x="708711" y="0"/>
                </a:moveTo>
                <a:lnTo>
                  <a:pt x="0" y="0"/>
                </a:lnTo>
                <a:lnTo>
                  <a:pt x="0" y="567647"/>
                </a:lnTo>
                <a:lnTo>
                  <a:pt x="708711" y="567647"/>
                </a:lnTo>
                <a:lnTo>
                  <a:pt x="708711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98A6D45C-77EA-A689-DB35-576BA1B3EB0C}"/>
              </a:ext>
            </a:extLst>
          </p:cNvPr>
          <p:cNvSpPr/>
          <p:nvPr/>
        </p:nvSpPr>
        <p:spPr>
          <a:xfrm>
            <a:off x="2361854" y="0"/>
            <a:ext cx="1310640" cy="409575"/>
          </a:xfrm>
          <a:custGeom>
            <a:avLst/>
            <a:gdLst/>
            <a:ahLst/>
            <a:cxnLst/>
            <a:rect l="l" t="t" r="r" b="b"/>
            <a:pathLst>
              <a:path w="1310639" h="409575">
                <a:moveTo>
                  <a:pt x="1310525" y="0"/>
                </a:moveTo>
                <a:lnTo>
                  <a:pt x="0" y="0"/>
                </a:lnTo>
                <a:lnTo>
                  <a:pt x="0" y="409401"/>
                </a:lnTo>
                <a:lnTo>
                  <a:pt x="1310525" y="409401"/>
                </a:lnTo>
                <a:lnTo>
                  <a:pt x="1310525" y="0"/>
                </a:lnTo>
                <a:close/>
              </a:path>
            </a:pathLst>
          </a:custGeom>
          <a:solidFill>
            <a:srgbClr val="C59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18981146-6D71-13ED-3401-2665D7D7AEE9}"/>
              </a:ext>
            </a:extLst>
          </p:cNvPr>
          <p:cNvSpPr/>
          <p:nvPr/>
        </p:nvSpPr>
        <p:spPr>
          <a:xfrm>
            <a:off x="1540947" y="0"/>
            <a:ext cx="517525" cy="914400"/>
          </a:xfrm>
          <a:custGeom>
            <a:avLst/>
            <a:gdLst/>
            <a:ahLst/>
            <a:cxnLst/>
            <a:rect l="l" t="t" r="r" b="b"/>
            <a:pathLst>
              <a:path w="517525" h="914400">
                <a:moveTo>
                  <a:pt x="517387" y="0"/>
                </a:moveTo>
                <a:lnTo>
                  <a:pt x="0" y="0"/>
                </a:lnTo>
                <a:lnTo>
                  <a:pt x="0" y="913961"/>
                </a:lnTo>
                <a:lnTo>
                  <a:pt x="517387" y="913961"/>
                </a:lnTo>
                <a:lnTo>
                  <a:pt x="517387" y="0"/>
                </a:lnTo>
                <a:close/>
              </a:path>
            </a:pathLst>
          </a:custGeom>
          <a:solidFill>
            <a:srgbClr val="E523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7A36098E-5699-C7DE-3BDA-E9463953CEE6}"/>
              </a:ext>
            </a:extLst>
          </p:cNvPr>
          <p:cNvSpPr/>
          <p:nvPr/>
        </p:nvSpPr>
        <p:spPr>
          <a:xfrm>
            <a:off x="0" y="0"/>
            <a:ext cx="1101725" cy="1229995"/>
          </a:xfrm>
          <a:custGeom>
            <a:avLst/>
            <a:gdLst/>
            <a:ahLst/>
            <a:cxnLst/>
            <a:rect l="l" t="t" r="r" b="b"/>
            <a:pathLst>
              <a:path w="1101725" h="1229995">
                <a:moveTo>
                  <a:pt x="980565" y="0"/>
                </a:moveTo>
                <a:lnTo>
                  <a:pt x="0" y="0"/>
                </a:lnTo>
                <a:lnTo>
                  <a:pt x="0" y="1173238"/>
                </a:lnTo>
                <a:lnTo>
                  <a:pt x="66902" y="1196609"/>
                </a:lnTo>
                <a:lnTo>
                  <a:pt x="110903" y="1208262"/>
                </a:lnTo>
                <a:lnTo>
                  <a:pt x="155851" y="1217458"/>
                </a:lnTo>
                <a:lnTo>
                  <a:pt x="201670" y="1224119"/>
                </a:lnTo>
                <a:lnTo>
                  <a:pt x="248285" y="1228171"/>
                </a:lnTo>
                <a:lnTo>
                  <a:pt x="295620" y="1229539"/>
                </a:lnTo>
                <a:lnTo>
                  <a:pt x="342955" y="1228171"/>
                </a:lnTo>
                <a:lnTo>
                  <a:pt x="389570" y="1224119"/>
                </a:lnTo>
                <a:lnTo>
                  <a:pt x="435389" y="1217458"/>
                </a:lnTo>
                <a:lnTo>
                  <a:pt x="480337" y="1208262"/>
                </a:lnTo>
                <a:lnTo>
                  <a:pt x="524338" y="1196609"/>
                </a:lnTo>
                <a:lnTo>
                  <a:pt x="567317" y="1182573"/>
                </a:lnTo>
                <a:lnTo>
                  <a:pt x="609198" y="1166231"/>
                </a:lnTo>
                <a:lnTo>
                  <a:pt x="649905" y="1147656"/>
                </a:lnTo>
                <a:lnTo>
                  <a:pt x="689363" y="1126926"/>
                </a:lnTo>
                <a:lnTo>
                  <a:pt x="727497" y="1104116"/>
                </a:lnTo>
                <a:lnTo>
                  <a:pt x="764231" y="1079300"/>
                </a:lnTo>
                <a:lnTo>
                  <a:pt x="799488" y="1052556"/>
                </a:lnTo>
                <a:lnTo>
                  <a:pt x="833195" y="1023958"/>
                </a:lnTo>
                <a:lnTo>
                  <a:pt x="865274" y="993582"/>
                </a:lnTo>
                <a:lnTo>
                  <a:pt x="895651" y="961503"/>
                </a:lnTo>
                <a:lnTo>
                  <a:pt x="924250" y="927797"/>
                </a:lnTo>
                <a:lnTo>
                  <a:pt x="950995" y="892539"/>
                </a:lnTo>
                <a:lnTo>
                  <a:pt x="975811" y="855806"/>
                </a:lnTo>
                <a:lnTo>
                  <a:pt x="998622" y="817673"/>
                </a:lnTo>
                <a:lnTo>
                  <a:pt x="1019353" y="778214"/>
                </a:lnTo>
                <a:lnTo>
                  <a:pt x="1037928" y="737506"/>
                </a:lnTo>
                <a:lnTo>
                  <a:pt x="1054271" y="695625"/>
                </a:lnTo>
                <a:lnTo>
                  <a:pt x="1068308" y="652645"/>
                </a:lnTo>
                <a:lnTo>
                  <a:pt x="1079962" y="608643"/>
                </a:lnTo>
                <a:lnTo>
                  <a:pt x="1089157" y="563694"/>
                </a:lnTo>
                <a:lnTo>
                  <a:pt x="1095819" y="517873"/>
                </a:lnTo>
                <a:lnTo>
                  <a:pt x="1099872" y="471257"/>
                </a:lnTo>
                <a:lnTo>
                  <a:pt x="1101239" y="423920"/>
                </a:lnTo>
                <a:lnTo>
                  <a:pt x="1099872" y="376585"/>
                </a:lnTo>
                <a:lnTo>
                  <a:pt x="1095819" y="329970"/>
                </a:lnTo>
                <a:lnTo>
                  <a:pt x="1089157" y="284152"/>
                </a:lnTo>
                <a:lnTo>
                  <a:pt x="1079962" y="239204"/>
                </a:lnTo>
                <a:lnTo>
                  <a:pt x="1068308" y="195204"/>
                </a:lnTo>
                <a:lnTo>
                  <a:pt x="1054271" y="152226"/>
                </a:lnTo>
                <a:lnTo>
                  <a:pt x="1037928" y="110347"/>
                </a:lnTo>
                <a:lnTo>
                  <a:pt x="1019353" y="69640"/>
                </a:lnTo>
                <a:lnTo>
                  <a:pt x="998622" y="30184"/>
                </a:lnTo>
                <a:lnTo>
                  <a:pt x="980565" y="0"/>
                </a:lnTo>
                <a:close/>
              </a:path>
            </a:pathLst>
          </a:custGeom>
          <a:solidFill>
            <a:srgbClr val="0D4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EC39B6C3-9E42-A0DB-8EEC-7F0C47E324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895059" y="4585540"/>
            <a:ext cx="14535785" cy="1808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10" dirty="0"/>
              <a:t>Profesor MUDr. Libor Vítek PhD. 4. interní klinika a ústav lékařské biochemie a laboratorní diagnostiky 1.LF UK a Všeobecné fakultní nemocnice v Praze – logistika monitoringu hladiny glukosy u vrcholových sportovců.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cs-CZ" spc="-10" dirty="0"/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pc="-10" dirty="0"/>
              <a:t>Profesor MUDr. Martin Haluzík, DrSc. Přednosta centra diabetologie, vedoucí Laboratoře translační a experimentální diabetologie a </a:t>
            </a:r>
            <a:r>
              <a:rPr lang="cs-CZ" spc="-10" dirty="0" err="1"/>
              <a:t>obezitologie</a:t>
            </a:r>
            <a:r>
              <a:rPr lang="cs-CZ" spc="-10" dirty="0"/>
              <a:t>, IKEM Praha – logistika a management péče o diabetiky 1 .typu, vrcholové sportovce</a:t>
            </a:r>
            <a:endParaRPr spc="-10" dirty="0"/>
          </a:p>
        </p:txBody>
      </p:sp>
      <p:pic>
        <p:nvPicPr>
          <p:cNvPr id="11" name="object 11">
            <a:extLst>
              <a:ext uri="{FF2B5EF4-FFF2-40B4-BE49-F238E27FC236}">
                <a16:creationId xmlns:a16="http://schemas.microsoft.com/office/drawing/2014/main" id="{4D3F9BD1-CEE1-0E92-3530-49FD42BE282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5197" y="4669637"/>
            <a:ext cx="232055" cy="232066"/>
          </a:xfrm>
          <a:prstGeom prst="rect">
            <a:avLst/>
          </a:prstGeom>
        </p:spPr>
      </p:pic>
      <p:pic>
        <p:nvPicPr>
          <p:cNvPr id="13" name="object 13">
            <a:extLst>
              <a:ext uri="{FF2B5EF4-FFF2-40B4-BE49-F238E27FC236}">
                <a16:creationId xmlns:a16="http://schemas.microsoft.com/office/drawing/2014/main" id="{59A2CCE2-4D66-80EA-7E7F-B962F7C949A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5197" y="5721976"/>
            <a:ext cx="232055" cy="232066"/>
          </a:xfrm>
          <a:prstGeom prst="rect">
            <a:avLst/>
          </a:prstGeom>
        </p:spPr>
      </p:pic>
      <p:sp>
        <p:nvSpPr>
          <p:cNvPr id="14" name="object 14">
            <a:extLst>
              <a:ext uri="{FF2B5EF4-FFF2-40B4-BE49-F238E27FC236}">
                <a16:creationId xmlns:a16="http://schemas.microsoft.com/office/drawing/2014/main" id="{3A16EEE7-7C9E-7D5A-D764-E005BAD835D4}"/>
              </a:ext>
            </a:extLst>
          </p:cNvPr>
          <p:cNvSpPr/>
          <p:nvPr/>
        </p:nvSpPr>
        <p:spPr>
          <a:xfrm>
            <a:off x="2444250" y="4170050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ECEA0C7A-2D2C-1C39-3AA8-EE101347BECC}"/>
              </a:ext>
            </a:extLst>
          </p:cNvPr>
          <p:cNvSpPr/>
          <p:nvPr/>
        </p:nvSpPr>
        <p:spPr>
          <a:xfrm>
            <a:off x="2444250" y="9005656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>
            <a:extLst>
              <a:ext uri="{FF2B5EF4-FFF2-40B4-BE49-F238E27FC236}">
                <a16:creationId xmlns:a16="http://schemas.microsoft.com/office/drawing/2014/main" id="{0FCBC2F7-1188-C78A-F4FC-6E7A0F3324F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96998" y="10113905"/>
            <a:ext cx="514549" cy="629949"/>
          </a:xfrm>
          <a:prstGeom prst="rect">
            <a:avLst/>
          </a:prstGeom>
        </p:spPr>
      </p:pic>
      <p:grpSp>
        <p:nvGrpSpPr>
          <p:cNvPr id="17" name="object 17">
            <a:extLst>
              <a:ext uri="{FF2B5EF4-FFF2-40B4-BE49-F238E27FC236}">
                <a16:creationId xmlns:a16="http://schemas.microsoft.com/office/drawing/2014/main" id="{D60838DA-F1F9-E040-4CFE-36D75AA96B07}"/>
              </a:ext>
            </a:extLst>
          </p:cNvPr>
          <p:cNvGrpSpPr/>
          <p:nvPr/>
        </p:nvGrpSpPr>
        <p:grpSpPr>
          <a:xfrm>
            <a:off x="18339110" y="10113906"/>
            <a:ext cx="21590" cy="632460"/>
            <a:chOff x="18339110" y="10113906"/>
            <a:chExt cx="21590" cy="632460"/>
          </a:xfrm>
        </p:grpSpPr>
        <p:sp>
          <p:nvSpPr>
            <p:cNvPr id="18" name="object 18">
              <a:extLst>
                <a:ext uri="{FF2B5EF4-FFF2-40B4-BE49-F238E27FC236}">
                  <a16:creationId xmlns:a16="http://schemas.microsoft.com/office/drawing/2014/main" id="{621D66FE-18B6-738C-AEDC-1072A0C9379B}"/>
                </a:ext>
              </a:extLst>
            </p:cNvPr>
            <p:cNvSpPr/>
            <p:nvPr/>
          </p:nvSpPr>
          <p:spPr>
            <a:xfrm>
              <a:off x="18339110" y="1011390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0"/>
                  </a:lnTo>
                  <a:lnTo>
                    <a:pt x="0" y="217982"/>
                  </a:lnTo>
                  <a:lnTo>
                    <a:pt x="21046" y="20351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E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>
              <a:extLst>
                <a:ext uri="{FF2B5EF4-FFF2-40B4-BE49-F238E27FC236}">
                  <a16:creationId xmlns:a16="http://schemas.microsoft.com/office/drawing/2014/main" id="{A11C7F6E-DA0D-CB7B-BAF2-445E53E718F4}"/>
                </a:ext>
              </a:extLst>
            </p:cNvPr>
            <p:cNvSpPr/>
            <p:nvPr/>
          </p:nvSpPr>
          <p:spPr>
            <a:xfrm>
              <a:off x="18339111" y="1052784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14795"/>
                  </a:lnTo>
                  <a:lnTo>
                    <a:pt x="0" y="217982"/>
                  </a:lnTo>
                  <a:lnTo>
                    <a:pt x="21046" y="21798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30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>
              <a:extLst>
                <a:ext uri="{FF2B5EF4-FFF2-40B4-BE49-F238E27FC236}">
                  <a16:creationId xmlns:a16="http://schemas.microsoft.com/office/drawing/2014/main" id="{B7F2F104-07D5-AC47-8BFA-C2D510D3F1C0}"/>
                </a:ext>
              </a:extLst>
            </p:cNvPr>
            <p:cNvSpPr/>
            <p:nvPr/>
          </p:nvSpPr>
          <p:spPr>
            <a:xfrm>
              <a:off x="18339111" y="10317419"/>
              <a:ext cx="21590" cy="225425"/>
            </a:xfrm>
            <a:custGeom>
              <a:avLst/>
              <a:gdLst/>
              <a:ahLst/>
              <a:cxnLst/>
              <a:rect l="l" t="t" r="r" b="b"/>
              <a:pathLst>
                <a:path w="21590" h="225425">
                  <a:moveTo>
                    <a:pt x="21046" y="0"/>
                  </a:moveTo>
                  <a:lnTo>
                    <a:pt x="0" y="14470"/>
                  </a:lnTo>
                  <a:lnTo>
                    <a:pt x="0" y="225218"/>
                  </a:lnTo>
                  <a:lnTo>
                    <a:pt x="21046" y="21042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42B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>
            <a:extLst>
              <a:ext uri="{FF2B5EF4-FFF2-40B4-BE49-F238E27FC236}">
                <a16:creationId xmlns:a16="http://schemas.microsoft.com/office/drawing/2014/main" id="{30A27E8E-ED0C-2B13-718B-88E644E4DE7C}"/>
              </a:ext>
            </a:extLst>
          </p:cNvPr>
          <p:cNvSpPr/>
          <p:nvPr/>
        </p:nvSpPr>
        <p:spPr>
          <a:xfrm>
            <a:off x="18487390" y="10115556"/>
            <a:ext cx="791210" cy="175895"/>
          </a:xfrm>
          <a:custGeom>
            <a:avLst/>
            <a:gdLst/>
            <a:ahLst/>
            <a:cxnLst/>
            <a:rect l="l" t="t" r="r" b="b"/>
            <a:pathLst>
              <a:path w="791209" h="175895">
                <a:moveTo>
                  <a:pt x="104546" y="51625"/>
                </a:moveTo>
                <a:lnTo>
                  <a:pt x="79565" y="51625"/>
                </a:lnTo>
                <a:lnTo>
                  <a:pt x="79565" y="102908"/>
                </a:lnTo>
                <a:lnTo>
                  <a:pt x="81864" y="137426"/>
                </a:lnTo>
                <a:lnTo>
                  <a:pt x="28600" y="51943"/>
                </a:lnTo>
                <a:lnTo>
                  <a:pt x="0" y="51943"/>
                </a:lnTo>
                <a:lnTo>
                  <a:pt x="0" y="174256"/>
                </a:lnTo>
                <a:lnTo>
                  <a:pt x="24993" y="174256"/>
                </a:lnTo>
                <a:lnTo>
                  <a:pt x="24993" y="122974"/>
                </a:lnTo>
                <a:lnTo>
                  <a:pt x="22682" y="88442"/>
                </a:lnTo>
                <a:lnTo>
                  <a:pt x="75615" y="173926"/>
                </a:lnTo>
                <a:lnTo>
                  <a:pt x="104546" y="173926"/>
                </a:lnTo>
                <a:lnTo>
                  <a:pt x="104546" y="51625"/>
                </a:lnTo>
                <a:close/>
              </a:path>
              <a:path w="791209" h="175895">
                <a:moveTo>
                  <a:pt x="201536" y="14795"/>
                </a:moveTo>
                <a:lnTo>
                  <a:pt x="186740" y="0"/>
                </a:lnTo>
                <a:lnTo>
                  <a:pt x="158470" y="28282"/>
                </a:lnTo>
                <a:lnTo>
                  <a:pt x="169316" y="39128"/>
                </a:lnTo>
                <a:lnTo>
                  <a:pt x="201536" y="14795"/>
                </a:lnTo>
                <a:close/>
              </a:path>
              <a:path w="791209" h="175895">
                <a:moveTo>
                  <a:pt x="241325" y="173926"/>
                </a:moveTo>
                <a:lnTo>
                  <a:pt x="230517" y="144995"/>
                </a:lnTo>
                <a:lnTo>
                  <a:pt x="221665" y="121323"/>
                </a:lnTo>
                <a:lnTo>
                  <a:pt x="205079" y="76936"/>
                </a:lnTo>
                <a:lnTo>
                  <a:pt x="195948" y="52476"/>
                </a:lnTo>
                <a:lnTo>
                  <a:pt x="195948" y="121323"/>
                </a:lnTo>
                <a:lnTo>
                  <a:pt x="163728" y="121323"/>
                </a:lnTo>
                <a:lnTo>
                  <a:pt x="179832" y="76936"/>
                </a:lnTo>
                <a:lnTo>
                  <a:pt x="195948" y="121323"/>
                </a:lnTo>
                <a:lnTo>
                  <a:pt x="195948" y="52476"/>
                </a:lnTo>
                <a:lnTo>
                  <a:pt x="195630" y="51612"/>
                </a:lnTo>
                <a:lnTo>
                  <a:pt x="164058" y="51612"/>
                </a:lnTo>
                <a:lnTo>
                  <a:pt x="118364" y="173926"/>
                </a:lnTo>
                <a:lnTo>
                  <a:pt x="144665" y="173926"/>
                </a:lnTo>
                <a:lnTo>
                  <a:pt x="155181" y="144995"/>
                </a:lnTo>
                <a:lnTo>
                  <a:pt x="204495" y="144995"/>
                </a:lnTo>
                <a:lnTo>
                  <a:pt x="214693" y="173926"/>
                </a:lnTo>
                <a:lnTo>
                  <a:pt x="241325" y="173926"/>
                </a:lnTo>
                <a:close/>
              </a:path>
              <a:path w="791209" h="175895">
                <a:moveTo>
                  <a:pt x="357060" y="173926"/>
                </a:moveTo>
                <a:lnTo>
                  <a:pt x="324332" y="129870"/>
                </a:lnTo>
                <a:lnTo>
                  <a:pt x="322859" y="127901"/>
                </a:lnTo>
                <a:lnTo>
                  <a:pt x="331736" y="125933"/>
                </a:lnTo>
                <a:lnTo>
                  <a:pt x="338315" y="121640"/>
                </a:lnTo>
                <a:lnTo>
                  <a:pt x="348170" y="109156"/>
                </a:lnTo>
                <a:lnTo>
                  <a:pt x="348564" y="107848"/>
                </a:lnTo>
                <a:lnTo>
                  <a:pt x="350481" y="101269"/>
                </a:lnTo>
                <a:lnTo>
                  <a:pt x="350481" y="91401"/>
                </a:lnTo>
                <a:lnTo>
                  <a:pt x="326237" y="54330"/>
                </a:lnTo>
                <a:lnTo>
                  <a:pt x="325158" y="54063"/>
                </a:lnTo>
                <a:lnTo>
                  <a:pt x="325158" y="86474"/>
                </a:lnTo>
                <a:lnTo>
                  <a:pt x="325158" y="96659"/>
                </a:lnTo>
                <a:lnTo>
                  <a:pt x="323519" y="100609"/>
                </a:lnTo>
                <a:lnTo>
                  <a:pt x="316941" y="106527"/>
                </a:lnTo>
                <a:lnTo>
                  <a:pt x="312013" y="107848"/>
                </a:lnTo>
                <a:lnTo>
                  <a:pt x="281114" y="107848"/>
                </a:lnTo>
                <a:lnTo>
                  <a:pt x="281114" y="75285"/>
                </a:lnTo>
                <a:lnTo>
                  <a:pt x="312343" y="75285"/>
                </a:lnTo>
                <a:lnTo>
                  <a:pt x="316941" y="76606"/>
                </a:lnTo>
                <a:lnTo>
                  <a:pt x="323519" y="82524"/>
                </a:lnTo>
                <a:lnTo>
                  <a:pt x="325158" y="86474"/>
                </a:lnTo>
                <a:lnTo>
                  <a:pt x="325158" y="54063"/>
                </a:lnTo>
                <a:lnTo>
                  <a:pt x="318033" y="52298"/>
                </a:lnTo>
                <a:lnTo>
                  <a:pt x="308724" y="51612"/>
                </a:lnTo>
                <a:lnTo>
                  <a:pt x="256120" y="51612"/>
                </a:lnTo>
                <a:lnTo>
                  <a:pt x="256120" y="173926"/>
                </a:lnTo>
                <a:lnTo>
                  <a:pt x="281114" y="173926"/>
                </a:lnTo>
                <a:lnTo>
                  <a:pt x="281114" y="129870"/>
                </a:lnTo>
                <a:lnTo>
                  <a:pt x="294906" y="129870"/>
                </a:lnTo>
                <a:lnTo>
                  <a:pt x="326478" y="173926"/>
                </a:lnTo>
                <a:lnTo>
                  <a:pt x="357060" y="173926"/>
                </a:lnTo>
                <a:close/>
              </a:path>
              <a:path w="791209" h="175895">
                <a:moveTo>
                  <a:pt x="488899" y="112776"/>
                </a:moveTo>
                <a:lnTo>
                  <a:pt x="487730" y="99822"/>
                </a:lnTo>
                <a:lnTo>
                  <a:pt x="484251" y="88036"/>
                </a:lnTo>
                <a:lnTo>
                  <a:pt x="478497" y="77355"/>
                </a:lnTo>
                <a:lnTo>
                  <a:pt x="475132" y="73317"/>
                </a:lnTo>
                <a:lnTo>
                  <a:pt x="470484" y="67729"/>
                </a:lnTo>
                <a:lnTo>
                  <a:pt x="463257" y="61785"/>
                </a:lnTo>
                <a:lnTo>
                  <a:pt x="463257" y="112776"/>
                </a:lnTo>
                <a:lnTo>
                  <a:pt x="462572" y="120980"/>
                </a:lnTo>
                <a:lnTo>
                  <a:pt x="432803" y="151549"/>
                </a:lnTo>
                <a:lnTo>
                  <a:pt x="424789" y="152234"/>
                </a:lnTo>
                <a:lnTo>
                  <a:pt x="416775" y="151549"/>
                </a:lnTo>
                <a:lnTo>
                  <a:pt x="386994" y="120980"/>
                </a:lnTo>
                <a:lnTo>
                  <a:pt x="386321" y="112776"/>
                </a:lnTo>
                <a:lnTo>
                  <a:pt x="386994" y="104571"/>
                </a:lnTo>
                <a:lnTo>
                  <a:pt x="416814" y="74002"/>
                </a:lnTo>
                <a:lnTo>
                  <a:pt x="424789" y="73317"/>
                </a:lnTo>
                <a:lnTo>
                  <a:pt x="432803" y="74002"/>
                </a:lnTo>
                <a:lnTo>
                  <a:pt x="462711" y="104571"/>
                </a:lnTo>
                <a:lnTo>
                  <a:pt x="463257" y="112776"/>
                </a:lnTo>
                <a:lnTo>
                  <a:pt x="463257" y="61785"/>
                </a:lnTo>
                <a:lnTo>
                  <a:pt x="460806" y="59766"/>
                </a:lnTo>
                <a:lnTo>
                  <a:pt x="450024" y="54127"/>
                </a:lnTo>
                <a:lnTo>
                  <a:pt x="438124" y="50761"/>
                </a:lnTo>
                <a:lnTo>
                  <a:pt x="425107" y="49644"/>
                </a:lnTo>
                <a:lnTo>
                  <a:pt x="412102" y="50761"/>
                </a:lnTo>
                <a:lnTo>
                  <a:pt x="371729" y="77355"/>
                </a:lnTo>
                <a:lnTo>
                  <a:pt x="361327" y="112776"/>
                </a:lnTo>
                <a:lnTo>
                  <a:pt x="362496" y="125730"/>
                </a:lnTo>
                <a:lnTo>
                  <a:pt x="389420" y="165773"/>
                </a:lnTo>
                <a:lnTo>
                  <a:pt x="425107" y="175895"/>
                </a:lnTo>
                <a:lnTo>
                  <a:pt x="438124" y="174777"/>
                </a:lnTo>
                <a:lnTo>
                  <a:pt x="475132" y="152234"/>
                </a:lnTo>
                <a:lnTo>
                  <a:pt x="487730" y="125730"/>
                </a:lnTo>
                <a:lnTo>
                  <a:pt x="488899" y="112776"/>
                </a:lnTo>
                <a:close/>
              </a:path>
              <a:path w="791209" h="175895">
                <a:moveTo>
                  <a:pt x="613181" y="112776"/>
                </a:moveTo>
                <a:lnTo>
                  <a:pt x="612063" y="100203"/>
                </a:lnTo>
                <a:lnTo>
                  <a:pt x="608736" y="88684"/>
                </a:lnTo>
                <a:lnTo>
                  <a:pt x="603186" y="78282"/>
                </a:lnTo>
                <a:lnTo>
                  <a:pt x="600671" y="75298"/>
                </a:lnTo>
                <a:lnTo>
                  <a:pt x="595426" y="69049"/>
                </a:lnTo>
                <a:lnTo>
                  <a:pt x="588187" y="63360"/>
                </a:lnTo>
                <a:lnTo>
                  <a:pt x="588187" y="112776"/>
                </a:lnTo>
                <a:lnTo>
                  <a:pt x="587514" y="120726"/>
                </a:lnTo>
                <a:lnTo>
                  <a:pt x="558660" y="149580"/>
                </a:lnTo>
                <a:lnTo>
                  <a:pt x="550710" y="150253"/>
                </a:lnTo>
                <a:lnTo>
                  <a:pt x="550710" y="149923"/>
                </a:lnTo>
                <a:lnTo>
                  <a:pt x="531304" y="149923"/>
                </a:lnTo>
                <a:lnTo>
                  <a:pt x="531304" y="75298"/>
                </a:lnTo>
                <a:lnTo>
                  <a:pt x="550710" y="75298"/>
                </a:lnTo>
                <a:lnTo>
                  <a:pt x="585520" y="97815"/>
                </a:lnTo>
                <a:lnTo>
                  <a:pt x="588187" y="112776"/>
                </a:lnTo>
                <a:lnTo>
                  <a:pt x="588187" y="63360"/>
                </a:lnTo>
                <a:lnTo>
                  <a:pt x="585800" y="61468"/>
                </a:lnTo>
                <a:lnTo>
                  <a:pt x="575157" y="56019"/>
                </a:lnTo>
                <a:lnTo>
                  <a:pt x="563473" y="52730"/>
                </a:lnTo>
                <a:lnTo>
                  <a:pt x="550710" y="51625"/>
                </a:lnTo>
                <a:lnTo>
                  <a:pt x="506653" y="51625"/>
                </a:lnTo>
                <a:lnTo>
                  <a:pt x="506653" y="173926"/>
                </a:lnTo>
                <a:lnTo>
                  <a:pt x="550710" y="173926"/>
                </a:lnTo>
                <a:lnTo>
                  <a:pt x="595426" y="156502"/>
                </a:lnTo>
                <a:lnTo>
                  <a:pt x="600595" y="150253"/>
                </a:lnTo>
                <a:lnTo>
                  <a:pt x="603186" y="147129"/>
                </a:lnTo>
                <a:lnTo>
                  <a:pt x="608736" y="136728"/>
                </a:lnTo>
                <a:lnTo>
                  <a:pt x="612063" y="125298"/>
                </a:lnTo>
                <a:lnTo>
                  <a:pt x="613181" y="112776"/>
                </a:lnTo>
                <a:close/>
              </a:path>
              <a:path w="791209" h="175895">
                <a:moveTo>
                  <a:pt x="734491" y="51625"/>
                </a:moveTo>
                <a:lnTo>
                  <a:pt x="709510" y="51625"/>
                </a:lnTo>
                <a:lnTo>
                  <a:pt x="709510" y="102908"/>
                </a:lnTo>
                <a:lnTo>
                  <a:pt x="711822" y="137426"/>
                </a:lnTo>
                <a:lnTo>
                  <a:pt x="658545" y="51943"/>
                </a:lnTo>
                <a:lnTo>
                  <a:pt x="629945" y="51943"/>
                </a:lnTo>
                <a:lnTo>
                  <a:pt x="629945" y="174256"/>
                </a:lnTo>
                <a:lnTo>
                  <a:pt x="654926" y="174256"/>
                </a:lnTo>
                <a:lnTo>
                  <a:pt x="654926" y="122974"/>
                </a:lnTo>
                <a:lnTo>
                  <a:pt x="652640" y="88442"/>
                </a:lnTo>
                <a:lnTo>
                  <a:pt x="705561" y="173926"/>
                </a:lnTo>
                <a:lnTo>
                  <a:pt x="734491" y="173926"/>
                </a:lnTo>
                <a:lnTo>
                  <a:pt x="734491" y="51625"/>
                </a:lnTo>
                <a:close/>
              </a:path>
              <a:path w="791209" h="175895">
                <a:moveTo>
                  <a:pt x="781850" y="51625"/>
                </a:moveTo>
                <a:lnTo>
                  <a:pt x="756856" y="51625"/>
                </a:lnTo>
                <a:lnTo>
                  <a:pt x="756856" y="173926"/>
                </a:lnTo>
                <a:lnTo>
                  <a:pt x="781850" y="173926"/>
                </a:lnTo>
                <a:lnTo>
                  <a:pt x="781850" y="51625"/>
                </a:lnTo>
                <a:close/>
              </a:path>
              <a:path w="791209" h="175895">
                <a:moveTo>
                  <a:pt x="790714" y="14795"/>
                </a:moveTo>
                <a:lnTo>
                  <a:pt x="775919" y="0"/>
                </a:lnTo>
                <a:lnTo>
                  <a:pt x="747649" y="28270"/>
                </a:lnTo>
                <a:lnTo>
                  <a:pt x="758507" y="39128"/>
                </a:lnTo>
                <a:lnTo>
                  <a:pt x="790714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D339E9AD-A386-BAB6-AD58-EB4AAE25C2ED}"/>
              </a:ext>
            </a:extLst>
          </p:cNvPr>
          <p:cNvSpPr/>
          <p:nvPr/>
        </p:nvSpPr>
        <p:spPr>
          <a:xfrm>
            <a:off x="18481802" y="10325322"/>
            <a:ext cx="991235" cy="175895"/>
          </a:xfrm>
          <a:custGeom>
            <a:avLst/>
            <a:gdLst/>
            <a:ahLst/>
            <a:cxnLst/>
            <a:rect l="l" t="t" r="r" b="b"/>
            <a:pathLst>
              <a:path w="991234" h="175895">
                <a:moveTo>
                  <a:pt x="99618" y="131521"/>
                </a:moveTo>
                <a:lnTo>
                  <a:pt x="98628" y="126580"/>
                </a:lnTo>
                <a:lnTo>
                  <a:pt x="96659" y="122301"/>
                </a:lnTo>
                <a:lnTo>
                  <a:pt x="95008" y="118033"/>
                </a:lnTo>
                <a:lnTo>
                  <a:pt x="50304" y="98958"/>
                </a:lnTo>
                <a:lnTo>
                  <a:pt x="41414" y="97320"/>
                </a:lnTo>
                <a:lnTo>
                  <a:pt x="35509" y="95351"/>
                </a:lnTo>
                <a:lnTo>
                  <a:pt x="32537" y="93370"/>
                </a:lnTo>
                <a:lnTo>
                  <a:pt x="29591" y="92062"/>
                </a:lnTo>
                <a:lnTo>
                  <a:pt x="27940" y="89420"/>
                </a:lnTo>
                <a:lnTo>
                  <a:pt x="27940" y="81864"/>
                </a:lnTo>
                <a:lnTo>
                  <a:pt x="29591" y="78574"/>
                </a:lnTo>
                <a:lnTo>
                  <a:pt x="36487" y="73317"/>
                </a:lnTo>
                <a:lnTo>
                  <a:pt x="41757" y="71996"/>
                </a:lnTo>
                <a:lnTo>
                  <a:pt x="48996" y="71996"/>
                </a:lnTo>
                <a:lnTo>
                  <a:pt x="57683" y="72923"/>
                </a:lnTo>
                <a:lnTo>
                  <a:pt x="64516" y="75704"/>
                </a:lnTo>
                <a:lnTo>
                  <a:pt x="69519" y="80327"/>
                </a:lnTo>
                <a:lnTo>
                  <a:pt x="72656" y="86791"/>
                </a:lnTo>
                <a:lnTo>
                  <a:pt x="97967" y="86791"/>
                </a:lnTo>
                <a:lnTo>
                  <a:pt x="69240" y="51663"/>
                </a:lnTo>
                <a:lnTo>
                  <a:pt x="48996" y="48983"/>
                </a:lnTo>
                <a:lnTo>
                  <a:pt x="39928" y="49606"/>
                </a:lnTo>
                <a:lnTo>
                  <a:pt x="6362" y="71348"/>
                </a:lnTo>
                <a:lnTo>
                  <a:pt x="2946" y="87452"/>
                </a:lnTo>
                <a:lnTo>
                  <a:pt x="2946" y="93370"/>
                </a:lnTo>
                <a:lnTo>
                  <a:pt x="32880" y="120662"/>
                </a:lnTo>
                <a:lnTo>
                  <a:pt x="44386" y="123291"/>
                </a:lnTo>
                <a:lnTo>
                  <a:pt x="45034" y="123291"/>
                </a:lnTo>
                <a:lnTo>
                  <a:pt x="45364" y="123621"/>
                </a:lnTo>
                <a:lnTo>
                  <a:pt x="46024" y="123621"/>
                </a:lnTo>
                <a:lnTo>
                  <a:pt x="46685" y="123952"/>
                </a:lnTo>
                <a:lnTo>
                  <a:pt x="47675" y="123952"/>
                </a:lnTo>
                <a:lnTo>
                  <a:pt x="47993" y="124282"/>
                </a:lnTo>
                <a:lnTo>
                  <a:pt x="48653" y="124282"/>
                </a:lnTo>
                <a:lnTo>
                  <a:pt x="67068" y="128549"/>
                </a:lnTo>
                <a:lnTo>
                  <a:pt x="69697" y="129870"/>
                </a:lnTo>
                <a:lnTo>
                  <a:pt x="73634" y="133159"/>
                </a:lnTo>
                <a:lnTo>
                  <a:pt x="74625" y="135458"/>
                </a:lnTo>
                <a:lnTo>
                  <a:pt x="74625" y="142367"/>
                </a:lnTo>
                <a:lnTo>
                  <a:pt x="72656" y="145973"/>
                </a:lnTo>
                <a:lnTo>
                  <a:pt x="65100" y="150583"/>
                </a:lnTo>
                <a:lnTo>
                  <a:pt x="59842" y="151892"/>
                </a:lnTo>
                <a:lnTo>
                  <a:pt x="44386" y="151892"/>
                </a:lnTo>
                <a:lnTo>
                  <a:pt x="38138" y="150583"/>
                </a:lnTo>
                <a:lnTo>
                  <a:pt x="29591" y="144665"/>
                </a:lnTo>
                <a:lnTo>
                  <a:pt x="26619" y="140055"/>
                </a:lnTo>
                <a:lnTo>
                  <a:pt x="24980" y="133807"/>
                </a:lnTo>
                <a:lnTo>
                  <a:pt x="0" y="133807"/>
                </a:lnTo>
                <a:lnTo>
                  <a:pt x="22275" y="168579"/>
                </a:lnTo>
                <a:lnTo>
                  <a:pt x="52933" y="175247"/>
                </a:lnTo>
                <a:lnTo>
                  <a:pt x="58521" y="175247"/>
                </a:lnTo>
                <a:lnTo>
                  <a:pt x="98298" y="150253"/>
                </a:lnTo>
                <a:lnTo>
                  <a:pt x="99618" y="144335"/>
                </a:lnTo>
                <a:lnTo>
                  <a:pt x="99618" y="131521"/>
                </a:lnTo>
                <a:close/>
              </a:path>
              <a:path w="991234" h="175895">
                <a:moveTo>
                  <a:pt x="211074" y="92062"/>
                </a:moveTo>
                <a:lnTo>
                  <a:pt x="192824" y="57391"/>
                </a:lnTo>
                <a:lnTo>
                  <a:pt x="186080" y="54305"/>
                </a:lnTo>
                <a:lnTo>
                  <a:pt x="186080" y="87452"/>
                </a:lnTo>
                <a:lnTo>
                  <a:pt x="186080" y="98298"/>
                </a:lnTo>
                <a:lnTo>
                  <a:pt x="184442" y="102590"/>
                </a:lnTo>
                <a:lnTo>
                  <a:pt x="181152" y="105867"/>
                </a:lnTo>
                <a:lnTo>
                  <a:pt x="177863" y="108826"/>
                </a:lnTo>
                <a:lnTo>
                  <a:pt x="172935" y="110464"/>
                </a:lnTo>
                <a:lnTo>
                  <a:pt x="141376" y="110464"/>
                </a:lnTo>
                <a:lnTo>
                  <a:pt x="141376" y="75285"/>
                </a:lnTo>
                <a:lnTo>
                  <a:pt x="173266" y="75285"/>
                </a:lnTo>
                <a:lnTo>
                  <a:pt x="177863" y="76936"/>
                </a:lnTo>
                <a:lnTo>
                  <a:pt x="181152" y="79895"/>
                </a:lnTo>
                <a:lnTo>
                  <a:pt x="184442" y="83185"/>
                </a:lnTo>
                <a:lnTo>
                  <a:pt x="186080" y="87452"/>
                </a:lnTo>
                <a:lnTo>
                  <a:pt x="186080" y="54305"/>
                </a:lnTo>
                <a:lnTo>
                  <a:pt x="185432" y="54000"/>
                </a:lnTo>
                <a:lnTo>
                  <a:pt x="177050" y="51968"/>
                </a:lnTo>
                <a:lnTo>
                  <a:pt x="167678" y="51282"/>
                </a:lnTo>
                <a:lnTo>
                  <a:pt x="167678" y="50952"/>
                </a:lnTo>
                <a:lnTo>
                  <a:pt x="116382" y="50952"/>
                </a:lnTo>
                <a:lnTo>
                  <a:pt x="116382" y="173278"/>
                </a:lnTo>
                <a:lnTo>
                  <a:pt x="141376" y="173278"/>
                </a:lnTo>
                <a:lnTo>
                  <a:pt x="141376" y="133819"/>
                </a:lnTo>
                <a:lnTo>
                  <a:pt x="167678" y="133819"/>
                </a:lnTo>
                <a:lnTo>
                  <a:pt x="204419" y="116471"/>
                </a:lnTo>
                <a:lnTo>
                  <a:pt x="207518" y="110464"/>
                </a:lnTo>
                <a:lnTo>
                  <a:pt x="208114" y="109321"/>
                </a:lnTo>
                <a:lnTo>
                  <a:pt x="210337" y="101180"/>
                </a:lnTo>
                <a:lnTo>
                  <a:pt x="211074" y="92062"/>
                </a:lnTo>
                <a:close/>
              </a:path>
              <a:path w="991234" h="175895">
                <a:moveTo>
                  <a:pt x="350481" y="112445"/>
                </a:moveTo>
                <a:lnTo>
                  <a:pt x="336715" y="72986"/>
                </a:lnTo>
                <a:lnTo>
                  <a:pt x="325158" y="61722"/>
                </a:lnTo>
                <a:lnTo>
                  <a:pt x="325158" y="112445"/>
                </a:lnTo>
                <a:lnTo>
                  <a:pt x="324485" y="120650"/>
                </a:lnTo>
                <a:lnTo>
                  <a:pt x="294703" y="151218"/>
                </a:lnTo>
                <a:lnTo>
                  <a:pt x="286689" y="151892"/>
                </a:lnTo>
                <a:lnTo>
                  <a:pt x="278676" y="151218"/>
                </a:lnTo>
                <a:lnTo>
                  <a:pt x="248907" y="120650"/>
                </a:lnTo>
                <a:lnTo>
                  <a:pt x="248221" y="112445"/>
                </a:lnTo>
                <a:lnTo>
                  <a:pt x="248907" y="104228"/>
                </a:lnTo>
                <a:lnTo>
                  <a:pt x="278726" y="73672"/>
                </a:lnTo>
                <a:lnTo>
                  <a:pt x="286689" y="72986"/>
                </a:lnTo>
                <a:lnTo>
                  <a:pt x="294703" y="73672"/>
                </a:lnTo>
                <a:lnTo>
                  <a:pt x="324485" y="104228"/>
                </a:lnTo>
                <a:lnTo>
                  <a:pt x="325158" y="112445"/>
                </a:lnTo>
                <a:lnTo>
                  <a:pt x="325158" y="61722"/>
                </a:lnTo>
                <a:lnTo>
                  <a:pt x="322389" y="59436"/>
                </a:lnTo>
                <a:lnTo>
                  <a:pt x="311594" y="53797"/>
                </a:lnTo>
                <a:lnTo>
                  <a:pt x="299707" y="50431"/>
                </a:lnTo>
                <a:lnTo>
                  <a:pt x="286689" y="49314"/>
                </a:lnTo>
                <a:lnTo>
                  <a:pt x="273685" y="50431"/>
                </a:lnTo>
                <a:lnTo>
                  <a:pt x="233362" y="77076"/>
                </a:lnTo>
                <a:lnTo>
                  <a:pt x="224256" y="99491"/>
                </a:lnTo>
                <a:lnTo>
                  <a:pt x="224218" y="99618"/>
                </a:lnTo>
                <a:lnTo>
                  <a:pt x="222910" y="112445"/>
                </a:lnTo>
                <a:lnTo>
                  <a:pt x="224078" y="125399"/>
                </a:lnTo>
                <a:lnTo>
                  <a:pt x="227558" y="137185"/>
                </a:lnTo>
                <a:lnTo>
                  <a:pt x="261797" y="171094"/>
                </a:lnTo>
                <a:lnTo>
                  <a:pt x="286689" y="175577"/>
                </a:lnTo>
                <a:lnTo>
                  <a:pt x="299707" y="174459"/>
                </a:lnTo>
                <a:lnTo>
                  <a:pt x="311594" y="171094"/>
                </a:lnTo>
                <a:lnTo>
                  <a:pt x="322389" y="165442"/>
                </a:lnTo>
                <a:lnTo>
                  <a:pt x="332066" y="157492"/>
                </a:lnTo>
                <a:lnTo>
                  <a:pt x="336715" y="151892"/>
                </a:lnTo>
                <a:lnTo>
                  <a:pt x="340067" y="147866"/>
                </a:lnTo>
                <a:lnTo>
                  <a:pt x="345833" y="137185"/>
                </a:lnTo>
                <a:lnTo>
                  <a:pt x="349313" y="125399"/>
                </a:lnTo>
                <a:lnTo>
                  <a:pt x="350481" y="112445"/>
                </a:lnTo>
                <a:close/>
              </a:path>
              <a:path w="991234" h="175895">
                <a:moveTo>
                  <a:pt x="469163" y="173596"/>
                </a:moveTo>
                <a:lnTo>
                  <a:pt x="436448" y="129540"/>
                </a:lnTo>
                <a:lnTo>
                  <a:pt x="434975" y="127558"/>
                </a:lnTo>
                <a:lnTo>
                  <a:pt x="443852" y="125590"/>
                </a:lnTo>
                <a:lnTo>
                  <a:pt x="450418" y="121323"/>
                </a:lnTo>
                <a:lnTo>
                  <a:pt x="460286" y="108826"/>
                </a:lnTo>
                <a:lnTo>
                  <a:pt x="460667" y="107518"/>
                </a:lnTo>
                <a:lnTo>
                  <a:pt x="462597" y="100939"/>
                </a:lnTo>
                <a:lnTo>
                  <a:pt x="462597" y="91071"/>
                </a:lnTo>
                <a:lnTo>
                  <a:pt x="461873" y="82435"/>
                </a:lnTo>
                <a:lnTo>
                  <a:pt x="437286" y="53746"/>
                </a:lnTo>
                <a:lnTo>
                  <a:pt x="437286" y="86144"/>
                </a:lnTo>
                <a:lnTo>
                  <a:pt x="437286" y="96329"/>
                </a:lnTo>
                <a:lnTo>
                  <a:pt x="435622" y="100279"/>
                </a:lnTo>
                <a:lnTo>
                  <a:pt x="429056" y="106197"/>
                </a:lnTo>
                <a:lnTo>
                  <a:pt x="424116" y="107518"/>
                </a:lnTo>
                <a:lnTo>
                  <a:pt x="393217" y="107518"/>
                </a:lnTo>
                <a:lnTo>
                  <a:pt x="393217" y="74955"/>
                </a:lnTo>
                <a:lnTo>
                  <a:pt x="424459" y="74955"/>
                </a:lnTo>
                <a:lnTo>
                  <a:pt x="429056" y="76276"/>
                </a:lnTo>
                <a:lnTo>
                  <a:pt x="435622" y="82194"/>
                </a:lnTo>
                <a:lnTo>
                  <a:pt x="437286" y="86144"/>
                </a:lnTo>
                <a:lnTo>
                  <a:pt x="437286" y="53746"/>
                </a:lnTo>
                <a:lnTo>
                  <a:pt x="430149" y="51968"/>
                </a:lnTo>
                <a:lnTo>
                  <a:pt x="420827" y="51282"/>
                </a:lnTo>
                <a:lnTo>
                  <a:pt x="368236" y="51282"/>
                </a:lnTo>
                <a:lnTo>
                  <a:pt x="368236" y="173596"/>
                </a:lnTo>
                <a:lnTo>
                  <a:pt x="393217" y="173596"/>
                </a:lnTo>
                <a:lnTo>
                  <a:pt x="393217" y="129540"/>
                </a:lnTo>
                <a:lnTo>
                  <a:pt x="407035" y="129540"/>
                </a:lnTo>
                <a:lnTo>
                  <a:pt x="438594" y="173596"/>
                </a:lnTo>
                <a:lnTo>
                  <a:pt x="469163" y="173596"/>
                </a:lnTo>
                <a:close/>
              </a:path>
              <a:path w="991234" h="175895">
                <a:moveTo>
                  <a:pt x="566813" y="51295"/>
                </a:moveTo>
                <a:lnTo>
                  <a:pt x="471462" y="51295"/>
                </a:lnTo>
                <a:lnTo>
                  <a:pt x="471462" y="75425"/>
                </a:lnTo>
                <a:lnTo>
                  <a:pt x="506653" y="75425"/>
                </a:lnTo>
                <a:lnTo>
                  <a:pt x="506653" y="173215"/>
                </a:lnTo>
                <a:lnTo>
                  <a:pt x="531647" y="173215"/>
                </a:lnTo>
                <a:lnTo>
                  <a:pt x="531647" y="75425"/>
                </a:lnTo>
                <a:lnTo>
                  <a:pt x="566813" y="75425"/>
                </a:lnTo>
                <a:lnTo>
                  <a:pt x="566813" y="51295"/>
                </a:lnTo>
                <a:close/>
              </a:path>
              <a:path w="991234" h="175895">
                <a:moveTo>
                  <a:pt x="702284" y="112445"/>
                </a:moveTo>
                <a:lnTo>
                  <a:pt x="688517" y="72986"/>
                </a:lnTo>
                <a:lnTo>
                  <a:pt x="676960" y="61722"/>
                </a:lnTo>
                <a:lnTo>
                  <a:pt x="676960" y="112445"/>
                </a:lnTo>
                <a:lnTo>
                  <a:pt x="676287" y="120650"/>
                </a:lnTo>
                <a:lnTo>
                  <a:pt x="646455" y="151218"/>
                </a:lnTo>
                <a:lnTo>
                  <a:pt x="638492" y="151892"/>
                </a:lnTo>
                <a:lnTo>
                  <a:pt x="630478" y="151218"/>
                </a:lnTo>
                <a:lnTo>
                  <a:pt x="600697" y="120650"/>
                </a:lnTo>
                <a:lnTo>
                  <a:pt x="600024" y="112445"/>
                </a:lnTo>
                <a:lnTo>
                  <a:pt x="600697" y="104228"/>
                </a:lnTo>
                <a:lnTo>
                  <a:pt x="630478" y="73672"/>
                </a:lnTo>
                <a:lnTo>
                  <a:pt x="638492" y="72986"/>
                </a:lnTo>
                <a:lnTo>
                  <a:pt x="646506" y="73672"/>
                </a:lnTo>
                <a:lnTo>
                  <a:pt x="676287" y="104228"/>
                </a:lnTo>
                <a:lnTo>
                  <a:pt x="676960" y="112445"/>
                </a:lnTo>
                <a:lnTo>
                  <a:pt x="676960" y="61722"/>
                </a:lnTo>
                <a:lnTo>
                  <a:pt x="674192" y="59436"/>
                </a:lnTo>
                <a:lnTo>
                  <a:pt x="663397" y="53797"/>
                </a:lnTo>
                <a:lnTo>
                  <a:pt x="651510" y="50431"/>
                </a:lnTo>
                <a:lnTo>
                  <a:pt x="638492" y="49314"/>
                </a:lnTo>
                <a:lnTo>
                  <a:pt x="625487" y="50431"/>
                </a:lnTo>
                <a:lnTo>
                  <a:pt x="585165" y="77076"/>
                </a:lnTo>
                <a:lnTo>
                  <a:pt x="576199" y="99491"/>
                </a:lnTo>
                <a:lnTo>
                  <a:pt x="576148" y="99618"/>
                </a:lnTo>
                <a:lnTo>
                  <a:pt x="575043" y="112445"/>
                </a:lnTo>
                <a:lnTo>
                  <a:pt x="576148" y="125399"/>
                </a:lnTo>
                <a:lnTo>
                  <a:pt x="579526" y="137185"/>
                </a:lnTo>
                <a:lnTo>
                  <a:pt x="613587" y="171094"/>
                </a:lnTo>
                <a:lnTo>
                  <a:pt x="638492" y="175577"/>
                </a:lnTo>
                <a:lnTo>
                  <a:pt x="651510" y="174459"/>
                </a:lnTo>
                <a:lnTo>
                  <a:pt x="663397" y="171094"/>
                </a:lnTo>
                <a:lnTo>
                  <a:pt x="674192" y="165442"/>
                </a:lnTo>
                <a:lnTo>
                  <a:pt x="683856" y="157492"/>
                </a:lnTo>
                <a:lnTo>
                  <a:pt x="688517" y="151892"/>
                </a:lnTo>
                <a:lnTo>
                  <a:pt x="691870" y="147866"/>
                </a:lnTo>
                <a:lnTo>
                  <a:pt x="697636" y="137185"/>
                </a:lnTo>
                <a:lnTo>
                  <a:pt x="701116" y="125399"/>
                </a:lnTo>
                <a:lnTo>
                  <a:pt x="702284" y="112445"/>
                </a:lnTo>
                <a:close/>
              </a:path>
              <a:path w="991234" h="175895">
                <a:moveTo>
                  <a:pt x="816368" y="51295"/>
                </a:moveTo>
                <a:lnTo>
                  <a:pt x="790054" y="51295"/>
                </a:lnTo>
                <a:lnTo>
                  <a:pt x="760145" y="144005"/>
                </a:lnTo>
                <a:lnTo>
                  <a:pt x="730885" y="51295"/>
                </a:lnTo>
                <a:lnTo>
                  <a:pt x="704570" y="51295"/>
                </a:lnTo>
                <a:lnTo>
                  <a:pt x="744359" y="173596"/>
                </a:lnTo>
                <a:lnTo>
                  <a:pt x="775919" y="173596"/>
                </a:lnTo>
                <a:lnTo>
                  <a:pt x="816368" y="51295"/>
                </a:lnTo>
                <a:close/>
              </a:path>
              <a:path w="991234" h="175895">
                <a:moveTo>
                  <a:pt x="934720" y="51295"/>
                </a:moveTo>
                <a:lnTo>
                  <a:pt x="909739" y="51295"/>
                </a:lnTo>
                <a:lnTo>
                  <a:pt x="909739" y="102577"/>
                </a:lnTo>
                <a:lnTo>
                  <a:pt x="912037" y="137096"/>
                </a:lnTo>
                <a:lnTo>
                  <a:pt x="858774" y="51612"/>
                </a:lnTo>
                <a:lnTo>
                  <a:pt x="830173" y="51612"/>
                </a:lnTo>
                <a:lnTo>
                  <a:pt x="830173" y="173926"/>
                </a:lnTo>
                <a:lnTo>
                  <a:pt x="855154" y="173926"/>
                </a:lnTo>
                <a:lnTo>
                  <a:pt x="855154" y="122643"/>
                </a:lnTo>
                <a:lnTo>
                  <a:pt x="852855" y="88112"/>
                </a:lnTo>
                <a:lnTo>
                  <a:pt x="905789" y="173596"/>
                </a:lnTo>
                <a:lnTo>
                  <a:pt x="934720" y="173596"/>
                </a:lnTo>
                <a:lnTo>
                  <a:pt x="934720" y="51295"/>
                </a:lnTo>
                <a:close/>
              </a:path>
              <a:path w="991234" h="175895">
                <a:moveTo>
                  <a:pt x="981735" y="51282"/>
                </a:moveTo>
                <a:lnTo>
                  <a:pt x="956754" y="51282"/>
                </a:lnTo>
                <a:lnTo>
                  <a:pt x="956754" y="173596"/>
                </a:lnTo>
                <a:lnTo>
                  <a:pt x="981735" y="173596"/>
                </a:lnTo>
                <a:lnTo>
                  <a:pt x="981735" y="51282"/>
                </a:lnTo>
                <a:close/>
              </a:path>
              <a:path w="991234" h="175895">
                <a:moveTo>
                  <a:pt x="990942" y="14795"/>
                </a:moveTo>
                <a:lnTo>
                  <a:pt x="976147" y="0"/>
                </a:lnTo>
                <a:lnTo>
                  <a:pt x="947877" y="28270"/>
                </a:lnTo>
                <a:lnTo>
                  <a:pt x="958735" y="39128"/>
                </a:lnTo>
                <a:lnTo>
                  <a:pt x="990942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>
            <a:extLst>
              <a:ext uri="{FF2B5EF4-FFF2-40B4-BE49-F238E27FC236}">
                <a16:creationId xmlns:a16="http://schemas.microsoft.com/office/drawing/2014/main" id="{D3FBF7B0-42CE-32BD-1861-D0D1EE314B11}"/>
              </a:ext>
            </a:extLst>
          </p:cNvPr>
          <p:cNvGrpSpPr/>
          <p:nvPr/>
        </p:nvGrpSpPr>
        <p:grpSpPr>
          <a:xfrm>
            <a:off x="18480163" y="10584069"/>
            <a:ext cx="949960" cy="126364"/>
            <a:chOff x="18480163" y="10584069"/>
            <a:chExt cx="949960" cy="126364"/>
          </a:xfrm>
        </p:grpSpPr>
        <p:pic>
          <p:nvPicPr>
            <p:cNvPr id="24" name="object 24">
              <a:extLst>
                <a:ext uri="{FF2B5EF4-FFF2-40B4-BE49-F238E27FC236}">
                  <a16:creationId xmlns:a16="http://schemas.microsoft.com/office/drawing/2014/main" id="{270C93FB-5E2B-E8BF-A28E-507A4E52A18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80163" y="10584069"/>
              <a:ext cx="248229" cy="126247"/>
            </a:xfrm>
            <a:prstGeom prst="rect">
              <a:avLst/>
            </a:prstGeom>
          </p:spPr>
        </p:pic>
        <p:pic>
          <p:nvPicPr>
            <p:cNvPr id="25" name="object 25">
              <a:extLst>
                <a:ext uri="{FF2B5EF4-FFF2-40B4-BE49-F238E27FC236}">
                  <a16:creationId xmlns:a16="http://schemas.microsoft.com/office/drawing/2014/main" id="{49FED0FF-A141-062F-39CA-9A4C31DE592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50420" y="10585908"/>
              <a:ext cx="427090" cy="124086"/>
            </a:xfrm>
            <a:prstGeom prst="rect">
              <a:avLst/>
            </a:prstGeom>
          </p:spPr>
        </p:pic>
        <p:pic>
          <p:nvPicPr>
            <p:cNvPr id="26" name="object 26">
              <a:extLst>
                <a:ext uri="{FF2B5EF4-FFF2-40B4-BE49-F238E27FC236}">
                  <a16:creationId xmlns:a16="http://schemas.microsoft.com/office/drawing/2014/main" id="{29E56C00-D2F7-F281-1FAE-A464F4C0D3F6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199535" y="10586034"/>
              <a:ext cx="230476" cy="122311"/>
            </a:xfrm>
            <a:prstGeom prst="rect">
              <a:avLst/>
            </a:prstGeom>
          </p:spPr>
        </p:pic>
      </p:grpSp>
      <p:grpSp>
        <p:nvGrpSpPr>
          <p:cNvPr id="27" name="object 27">
            <a:extLst>
              <a:ext uri="{FF2B5EF4-FFF2-40B4-BE49-F238E27FC236}">
                <a16:creationId xmlns:a16="http://schemas.microsoft.com/office/drawing/2014/main" id="{79680821-81A1-4629-1381-148A6F3D8DDC}"/>
              </a:ext>
            </a:extLst>
          </p:cNvPr>
          <p:cNvGrpSpPr/>
          <p:nvPr/>
        </p:nvGrpSpPr>
        <p:grpSpPr>
          <a:xfrm>
            <a:off x="15085273" y="10112014"/>
            <a:ext cx="649605" cy="440690"/>
            <a:chOff x="15085273" y="10112014"/>
            <a:chExt cx="649605" cy="440690"/>
          </a:xfrm>
        </p:grpSpPr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FBD48E71-475A-92E4-3618-D811D8359763}"/>
                </a:ext>
              </a:extLst>
            </p:cNvPr>
            <p:cNvSpPr/>
            <p:nvPr/>
          </p:nvSpPr>
          <p:spPr>
            <a:xfrm>
              <a:off x="15093278" y="10331454"/>
              <a:ext cx="633095" cy="213360"/>
            </a:xfrm>
            <a:custGeom>
              <a:avLst/>
              <a:gdLst/>
              <a:ahLst/>
              <a:cxnLst/>
              <a:rect l="l" t="t" r="r" b="b"/>
              <a:pathLst>
                <a:path w="633094" h="213359">
                  <a:moveTo>
                    <a:pt x="632787" y="0"/>
                  </a:moveTo>
                  <a:lnTo>
                    <a:pt x="0" y="0"/>
                  </a:lnTo>
                  <a:lnTo>
                    <a:pt x="0" y="212852"/>
                  </a:lnTo>
                  <a:lnTo>
                    <a:pt x="632787" y="212852"/>
                  </a:lnTo>
                  <a:lnTo>
                    <a:pt x="632787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2CBC9FE3-3692-3910-CC9D-6D143C655B3A}"/>
                </a:ext>
              </a:extLst>
            </p:cNvPr>
            <p:cNvSpPr/>
            <p:nvPr/>
          </p:nvSpPr>
          <p:spPr>
            <a:xfrm>
              <a:off x="15093941" y="10120194"/>
              <a:ext cx="316230" cy="424180"/>
            </a:xfrm>
            <a:custGeom>
              <a:avLst/>
              <a:gdLst/>
              <a:ahLst/>
              <a:cxnLst/>
              <a:rect l="l" t="t" r="r" b="b"/>
              <a:pathLst>
                <a:path w="316230" h="424179">
                  <a:moveTo>
                    <a:pt x="0" y="0"/>
                  </a:moveTo>
                  <a:lnTo>
                    <a:pt x="0" y="424112"/>
                  </a:lnTo>
                  <a:lnTo>
                    <a:pt x="315739" y="211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93D457DF-A6C6-60C4-E70D-B9431862A4BA}"/>
                </a:ext>
              </a:extLst>
            </p:cNvPr>
            <p:cNvSpPr/>
            <p:nvPr/>
          </p:nvSpPr>
          <p:spPr>
            <a:xfrm>
              <a:off x="15090702" y="10117443"/>
              <a:ext cx="638175" cy="429895"/>
            </a:xfrm>
            <a:custGeom>
              <a:avLst/>
              <a:gdLst/>
              <a:ahLst/>
              <a:cxnLst/>
              <a:rect l="l" t="t" r="r" b="b"/>
              <a:pathLst>
                <a:path w="638175" h="429895">
                  <a:moveTo>
                    <a:pt x="0" y="0"/>
                  </a:moveTo>
                  <a:lnTo>
                    <a:pt x="638179" y="0"/>
                  </a:lnTo>
                  <a:lnTo>
                    <a:pt x="638179" y="429589"/>
                  </a:lnTo>
                  <a:lnTo>
                    <a:pt x="0" y="429589"/>
                  </a:lnTo>
                  <a:lnTo>
                    <a:pt x="0" y="0"/>
                  </a:lnTo>
                  <a:close/>
                </a:path>
              </a:pathLst>
            </a:custGeom>
            <a:ln w="10858">
              <a:solidFill>
                <a:srgbClr val="C59C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>
            <a:extLst>
              <a:ext uri="{FF2B5EF4-FFF2-40B4-BE49-F238E27FC236}">
                <a16:creationId xmlns:a16="http://schemas.microsoft.com/office/drawing/2014/main" id="{CD75F40A-7D82-4A0A-2C4C-A89B547B3AD4}"/>
              </a:ext>
            </a:extLst>
          </p:cNvPr>
          <p:cNvGrpSpPr/>
          <p:nvPr/>
        </p:nvGrpSpPr>
        <p:grpSpPr>
          <a:xfrm>
            <a:off x="15119598" y="10601457"/>
            <a:ext cx="580390" cy="267335"/>
            <a:chOff x="15119598" y="10601457"/>
            <a:chExt cx="580390" cy="267335"/>
          </a:xfrm>
        </p:grpSpPr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B1BE26D3-E76C-9545-DF6E-9EFF25339E68}"/>
                </a:ext>
              </a:extLst>
            </p:cNvPr>
            <p:cNvSpPr/>
            <p:nvPr/>
          </p:nvSpPr>
          <p:spPr>
            <a:xfrm>
              <a:off x="15218859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204"/>
                  </a:lnTo>
                  <a:lnTo>
                    <a:pt x="26843" y="26848"/>
                  </a:lnTo>
                  <a:lnTo>
                    <a:pt x="7202" y="55981"/>
                  </a:lnTo>
                  <a:lnTo>
                    <a:pt x="0" y="91651"/>
                  </a:lnTo>
                  <a:lnTo>
                    <a:pt x="7202" y="127322"/>
                  </a:lnTo>
                  <a:lnTo>
                    <a:pt x="26843" y="156448"/>
                  </a:lnTo>
                  <a:lnTo>
                    <a:pt x="55972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3" y="21279"/>
                  </a:lnTo>
                  <a:lnTo>
                    <a:pt x="145640" y="37648"/>
                  </a:lnTo>
                  <a:lnTo>
                    <a:pt x="162011" y="61924"/>
                  </a:lnTo>
                  <a:lnTo>
                    <a:pt x="168015" y="91651"/>
                  </a:lnTo>
                  <a:lnTo>
                    <a:pt x="162011" y="121373"/>
                  </a:lnTo>
                  <a:lnTo>
                    <a:pt x="145640" y="145639"/>
                  </a:lnTo>
                  <a:lnTo>
                    <a:pt x="121363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65FFC68A-8152-08BC-0C55-F2B3DBC9646B}"/>
                </a:ext>
              </a:extLst>
            </p:cNvPr>
            <p:cNvSpPr/>
            <p:nvPr/>
          </p:nvSpPr>
          <p:spPr>
            <a:xfrm>
              <a:off x="15417403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68" y="7204"/>
                  </a:lnTo>
                  <a:lnTo>
                    <a:pt x="26839" y="26848"/>
                  </a:lnTo>
                  <a:lnTo>
                    <a:pt x="7201" y="55981"/>
                  </a:lnTo>
                  <a:lnTo>
                    <a:pt x="0" y="91651"/>
                  </a:lnTo>
                  <a:lnTo>
                    <a:pt x="7201" y="127322"/>
                  </a:lnTo>
                  <a:lnTo>
                    <a:pt x="26839" y="156448"/>
                  </a:lnTo>
                  <a:lnTo>
                    <a:pt x="55968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8"/>
                  </a:lnTo>
                  <a:lnTo>
                    <a:pt x="162004" y="61924"/>
                  </a:lnTo>
                  <a:lnTo>
                    <a:pt x="168005" y="91651"/>
                  </a:lnTo>
                  <a:lnTo>
                    <a:pt x="162004" y="121373"/>
                  </a:lnTo>
                  <a:lnTo>
                    <a:pt x="145639" y="145639"/>
                  </a:lnTo>
                  <a:lnTo>
                    <a:pt x="121366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5BA0DC10-D6F0-474B-6F67-D9DC98B1BC77}"/>
                </a:ext>
              </a:extLst>
            </p:cNvPr>
            <p:cNvSpPr/>
            <p:nvPr/>
          </p:nvSpPr>
          <p:spPr>
            <a:xfrm>
              <a:off x="15119598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30" y="0"/>
                  </a:moveTo>
                  <a:lnTo>
                    <a:pt x="55959" y="7199"/>
                  </a:lnTo>
                  <a:lnTo>
                    <a:pt x="26834" y="26834"/>
                  </a:lnTo>
                  <a:lnTo>
                    <a:pt x="7199" y="55959"/>
                  </a:lnTo>
                  <a:lnTo>
                    <a:pt x="0" y="91630"/>
                  </a:lnTo>
                  <a:lnTo>
                    <a:pt x="7199" y="127298"/>
                  </a:lnTo>
                  <a:lnTo>
                    <a:pt x="26834" y="156428"/>
                  </a:lnTo>
                  <a:lnTo>
                    <a:pt x="55959" y="176069"/>
                  </a:lnTo>
                  <a:lnTo>
                    <a:pt x="91630" y="183271"/>
                  </a:lnTo>
                  <a:lnTo>
                    <a:pt x="127298" y="176069"/>
                  </a:lnTo>
                  <a:lnTo>
                    <a:pt x="139274" y="167994"/>
                  </a:lnTo>
                  <a:lnTo>
                    <a:pt x="91630" y="167994"/>
                  </a:lnTo>
                  <a:lnTo>
                    <a:pt x="61902" y="161995"/>
                  </a:lnTo>
                  <a:lnTo>
                    <a:pt x="37633" y="145633"/>
                  </a:lnTo>
                  <a:lnTo>
                    <a:pt x="21274" y="121360"/>
                  </a:lnTo>
                  <a:lnTo>
                    <a:pt x="15277" y="91630"/>
                  </a:lnTo>
                  <a:lnTo>
                    <a:pt x="21274" y="61915"/>
                  </a:lnTo>
                  <a:lnTo>
                    <a:pt x="37633" y="37645"/>
                  </a:lnTo>
                  <a:lnTo>
                    <a:pt x="61902" y="21279"/>
                  </a:lnTo>
                  <a:lnTo>
                    <a:pt x="91630" y="15277"/>
                  </a:lnTo>
                  <a:lnTo>
                    <a:pt x="139282" y="15277"/>
                  </a:lnTo>
                  <a:lnTo>
                    <a:pt x="127298" y="7199"/>
                  </a:lnTo>
                  <a:lnTo>
                    <a:pt x="91630" y="0"/>
                  </a:lnTo>
                  <a:close/>
                </a:path>
                <a:path w="183515" h="183515">
                  <a:moveTo>
                    <a:pt x="139282" y="15277"/>
                  </a:moveTo>
                  <a:lnTo>
                    <a:pt x="91630" y="15277"/>
                  </a:lnTo>
                  <a:lnTo>
                    <a:pt x="121355" y="21279"/>
                  </a:lnTo>
                  <a:lnTo>
                    <a:pt x="145629" y="37645"/>
                  </a:lnTo>
                  <a:lnTo>
                    <a:pt x="161994" y="61915"/>
                  </a:lnTo>
                  <a:lnTo>
                    <a:pt x="167994" y="91630"/>
                  </a:lnTo>
                  <a:lnTo>
                    <a:pt x="161994" y="121360"/>
                  </a:lnTo>
                  <a:lnTo>
                    <a:pt x="145629" y="145633"/>
                  </a:lnTo>
                  <a:lnTo>
                    <a:pt x="121355" y="161995"/>
                  </a:lnTo>
                  <a:lnTo>
                    <a:pt x="91630" y="167994"/>
                  </a:lnTo>
                  <a:lnTo>
                    <a:pt x="139274" y="167994"/>
                  </a:lnTo>
                  <a:lnTo>
                    <a:pt x="156428" y="156428"/>
                  </a:lnTo>
                  <a:lnTo>
                    <a:pt x="176069" y="127298"/>
                  </a:lnTo>
                  <a:lnTo>
                    <a:pt x="183271" y="91630"/>
                  </a:lnTo>
                  <a:lnTo>
                    <a:pt x="176069" y="55959"/>
                  </a:lnTo>
                  <a:lnTo>
                    <a:pt x="156428" y="26834"/>
                  </a:lnTo>
                  <a:lnTo>
                    <a:pt x="139282" y="15277"/>
                  </a:lnTo>
                  <a:close/>
                </a:path>
              </a:pathLst>
            </a:custGeom>
            <a:solidFill>
              <a:srgbClr val="0079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6ECDEC49-7914-CE78-E2E2-8AE86139A947}"/>
                </a:ext>
              </a:extLst>
            </p:cNvPr>
            <p:cNvSpPr/>
            <p:nvPr/>
          </p:nvSpPr>
          <p:spPr>
            <a:xfrm>
              <a:off x="15318142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3" y="176069"/>
                  </a:lnTo>
                  <a:lnTo>
                    <a:pt x="139289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7" y="15277"/>
                  </a:lnTo>
                  <a:lnTo>
                    <a:pt x="127313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7" y="15277"/>
                  </a:moveTo>
                  <a:lnTo>
                    <a:pt x="91641" y="15277"/>
                  </a:lnTo>
                  <a:lnTo>
                    <a:pt x="121361" y="21279"/>
                  </a:lnTo>
                  <a:lnTo>
                    <a:pt x="145635" y="37645"/>
                  </a:lnTo>
                  <a:lnTo>
                    <a:pt x="162003" y="61915"/>
                  </a:lnTo>
                  <a:lnTo>
                    <a:pt x="168005" y="91630"/>
                  </a:lnTo>
                  <a:lnTo>
                    <a:pt x="162003" y="121360"/>
                  </a:lnTo>
                  <a:lnTo>
                    <a:pt x="145635" y="145633"/>
                  </a:lnTo>
                  <a:lnTo>
                    <a:pt x="121361" y="161995"/>
                  </a:lnTo>
                  <a:lnTo>
                    <a:pt x="91641" y="167994"/>
                  </a:lnTo>
                  <a:lnTo>
                    <a:pt x="139289" y="167994"/>
                  </a:lnTo>
                  <a:lnTo>
                    <a:pt x="156442" y="156428"/>
                  </a:lnTo>
                  <a:lnTo>
                    <a:pt x="176081" y="127298"/>
                  </a:lnTo>
                  <a:lnTo>
                    <a:pt x="183282" y="91630"/>
                  </a:lnTo>
                  <a:lnTo>
                    <a:pt x="176081" y="55959"/>
                  </a:lnTo>
                  <a:lnTo>
                    <a:pt x="156442" y="26834"/>
                  </a:lnTo>
                  <a:lnTo>
                    <a:pt x="139297" y="152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>
              <a:extLst>
                <a:ext uri="{FF2B5EF4-FFF2-40B4-BE49-F238E27FC236}">
                  <a16:creationId xmlns:a16="http://schemas.microsoft.com/office/drawing/2014/main" id="{9C42737D-6AC8-A701-DD33-BDA3672E5735}"/>
                </a:ext>
              </a:extLst>
            </p:cNvPr>
            <p:cNvSpPr/>
            <p:nvPr/>
          </p:nvSpPr>
          <p:spPr>
            <a:xfrm>
              <a:off x="15516677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2" y="176069"/>
                  </a:lnTo>
                  <a:lnTo>
                    <a:pt x="139285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4" y="15277"/>
                  </a:lnTo>
                  <a:lnTo>
                    <a:pt x="127312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4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5"/>
                  </a:lnTo>
                  <a:lnTo>
                    <a:pt x="162004" y="61915"/>
                  </a:lnTo>
                  <a:lnTo>
                    <a:pt x="168005" y="91630"/>
                  </a:lnTo>
                  <a:lnTo>
                    <a:pt x="162004" y="121360"/>
                  </a:lnTo>
                  <a:lnTo>
                    <a:pt x="145639" y="145633"/>
                  </a:lnTo>
                  <a:lnTo>
                    <a:pt x="121366" y="161995"/>
                  </a:lnTo>
                  <a:lnTo>
                    <a:pt x="91641" y="167994"/>
                  </a:lnTo>
                  <a:lnTo>
                    <a:pt x="139285" y="167994"/>
                  </a:lnTo>
                  <a:lnTo>
                    <a:pt x="156437" y="156428"/>
                  </a:lnTo>
                  <a:lnTo>
                    <a:pt x="176072" y="127298"/>
                  </a:lnTo>
                  <a:lnTo>
                    <a:pt x="183271" y="91630"/>
                  </a:lnTo>
                  <a:lnTo>
                    <a:pt x="176072" y="55959"/>
                  </a:lnTo>
                  <a:lnTo>
                    <a:pt x="156437" y="26834"/>
                  </a:lnTo>
                  <a:lnTo>
                    <a:pt x="139294" y="15277"/>
                  </a:lnTo>
                  <a:close/>
                </a:path>
              </a:pathLst>
            </a:custGeom>
            <a:solidFill>
              <a:srgbClr val="E626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>
              <a:extLst>
                <a:ext uri="{FF2B5EF4-FFF2-40B4-BE49-F238E27FC236}">
                  <a16:creationId xmlns:a16="http://schemas.microsoft.com/office/drawing/2014/main" id="{4D341B14-4DBB-6D42-D777-85E55CF92DD8}"/>
                </a:ext>
              </a:extLst>
            </p:cNvPr>
            <p:cNvSpPr/>
            <p:nvPr/>
          </p:nvSpPr>
          <p:spPr>
            <a:xfrm>
              <a:off x="15218860" y="10764753"/>
              <a:ext cx="16510" cy="20955"/>
            </a:xfrm>
            <a:custGeom>
              <a:avLst/>
              <a:gdLst/>
              <a:ahLst/>
              <a:cxnLst/>
              <a:rect l="l" t="t" r="r" b="b"/>
              <a:pathLst>
                <a:path w="16509" h="20954">
                  <a:moveTo>
                    <a:pt x="16271" y="0"/>
                  </a:moveTo>
                  <a:lnTo>
                    <a:pt x="439" y="3225"/>
                  </a:lnTo>
                  <a:lnTo>
                    <a:pt x="167" y="6230"/>
                  </a:lnTo>
                  <a:lnTo>
                    <a:pt x="0" y="9287"/>
                  </a:lnTo>
                  <a:lnTo>
                    <a:pt x="0" y="15130"/>
                  </a:lnTo>
                  <a:lnTo>
                    <a:pt x="125" y="17873"/>
                  </a:lnTo>
                  <a:lnTo>
                    <a:pt x="366" y="20575"/>
                  </a:lnTo>
                  <a:lnTo>
                    <a:pt x="15465" y="17821"/>
                  </a:lnTo>
                  <a:lnTo>
                    <a:pt x="15339" y="16020"/>
                  </a:lnTo>
                  <a:lnTo>
                    <a:pt x="15277" y="14198"/>
                  </a:lnTo>
                  <a:lnTo>
                    <a:pt x="15277" y="8135"/>
                  </a:lnTo>
                  <a:lnTo>
                    <a:pt x="15622" y="4010"/>
                  </a:lnTo>
                  <a:lnTo>
                    <a:pt x="16271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>
              <a:extLst>
                <a:ext uri="{FF2B5EF4-FFF2-40B4-BE49-F238E27FC236}">
                  <a16:creationId xmlns:a16="http://schemas.microsoft.com/office/drawing/2014/main" id="{2FEF027D-DA3A-CC7C-9D56-B4BD27CCCADF}"/>
                </a:ext>
              </a:extLst>
            </p:cNvPr>
            <p:cNvSpPr/>
            <p:nvPr/>
          </p:nvSpPr>
          <p:spPr>
            <a:xfrm>
              <a:off x="15417508" y="10685780"/>
              <a:ext cx="116205" cy="100330"/>
            </a:xfrm>
            <a:custGeom>
              <a:avLst/>
              <a:gdLst/>
              <a:ahLst/>
              <a:cxnLst/>
              <a:rect l="l" t="t" r="r" b="b"/>
              <a:pathLst>
                <a:path w="116205" h="100329">
                  <a:moveTo>
                    <a:pt x="99033" y="0"/>
                  </a:moveTo>
                  <a:lnTo>
                    <a:pt x="98038" y="7266"/>
                  </a:lnTo>
                  <a:lnTo>
                    <a:pt x="99065" y="15339"/>
                  </a:lnTo>
                  <a:lnTo>
                    <a:pt x="104844" y="15905"/>
                  </a:lnTo>
                  <a:lnTo>
                    <a:pt x="110446" y="17119"/>
                  </a:lnTo>
                  <a:lnTo>
                    <a:pt x="115776" y="18889"/>
                  </a:lnTo>
                  <a:lnTo>
                    <a:pt x="115043" y="2732"/>
                  </a:lnTo>
                  <a:lnTo>
                    <a:pt x="109871" y="1371"/>
                  </a:lnTo>
                  <a:lnTo>
                    <a:pt x="104530" y="439"/>
                  </a:lnTo>
                  <a:lnTo>
                    <a:pt x="99033" y="0"/>
                  </a:lnTo>
                  <a:close/>
                </a:path>
                <a:path w="116205" h="100329">
                  <a:moveTo>
                    <a:pt x="16104" y="79348"/>
                  </a:moveTo>
                  <a:lnTo>
                    <a:pt x="314" y="82719"/>
                  </a:lnTo>
                  <a:lnTo>
                    <a:pt x="41" y="85547"/>
                  </a:lnTo>
                  <a:lnTo>
                    <a:pt x="0" y="96436"/>
                  </a:lnTo>
                  <a:lnTo>
                    <a:pt x="219" y="98960"/>
                  </a:lnTo>
                  <a:lnTo>
                    <a:pt x="8429" y="99913"/>
                  </a:lnTo>
                  <a:lnTo>
                    <a:pt x="15157" y="96436"/>
                  </a:lnTo>
                  <a:lnTo>
                    <a:pt x="15347" y="96436"/>
                  </a:lnTo>
                  <a:lnTo>
                    <a:pt x="15214" y="94698"/>
                  </a:lnTo>
                  <a:lnTo>
                    <a:pt x="15172" y="87253"/>
                  </a:lnTo>
                  <a:lnTo>
                    <a:pt x="15496" y="83264"/>
                  </a:lnTo>
                  <a:lnTo>
                    <a:pt x="16104" y="79348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>
              <a:extLst>
                <a:ext uri="{FF2B5EF4-FFF2-40B4-BE49-F238E27FC236}">
                  <a16:creationId xmlns:a16="http://schemas.microsoft.com/office/drawing/2014/main" id="{3C4DA611-CCE6-AF64-41BF-02176B9C2DA3}"/>
                </a:ext>
              </a:extLst>
            </p:cNvPr>
            <p:cNvSpPr/>
            <p:nvPr/>
          </p:nvSpPr>
          <p:spPr>
            <a:xfrm>
              <a:off x="15310495" y="10685454"/>
              <a:ext cx="24765" cy="19685"/>
            </a:xfrm>
            <a:custGeom>
              <a:avLst/>
              <a:gdLst/>
              <a:ahLst/>
              <a:cxnLst/>
              <a:rect l="l" t="t" r="r" b="b"/>
              <a:pathLst>
                <a:path w="24765" h="19684">
                  <a:moveTo>
                    <a:pt x="2157" y="0"/>
                  </a:moveTo>
                  <a:lnTo>
                    <a:pt x="0" y="0"/>
                  </a:lnTo>
                  <a:lnTo>
                    <a:pt x="6879" y="15601"/>
                  </a:lnTo>
                  <a:lnTo>
                    <a:pt x="13078" y="16146"/>
                  </a:lnTo>
                  <a:lnTo>
                    <a:pt x="19067" y="17444"/>
                  </a:lnTo>
                  <a:lnTo>
                    <a:pt x="24742" y="19381"/>
                  </a:lnTo>
                  <a:lnTo>
                    <a:pt x="24135" y="3214"/>
                  </a:lnTo>
                  <a:lnTo>
                    <a:pt x="18407" y="1654"/>
                  </a:lnTo>
                  <a:lnTo>
                    <a:pt x="12491" y="659"/>
                  </a:lnTo>
                  <a:lnTo>
                    <a:pt x="6408" y="209"/>
                  </a:lnTo>
                  <a:lnTo>
                    <a:pt x="2157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>
            <a:extLst>
              <a:ext uri="{FF2B5EF4-FFF2-40B4-BE49-F238E27FC236}">
                <a16:creationId xmlns:a16="http://schemas.microsoft.com/office/drawing/2014/main" id="{96888459-C9CB-D5B4-20EC-9EF7B7D47A7B}"/>
              </a:ext>
            </a:extLst>
          </p:cNvPr>
          <p:cNvGrpSpPr/>
          <p:nvPr/>
        </p:nvGrpSpPr>
        <p:grpSpPr>
          <a:xfrm>
            <a:off x="15907748" y="10082400"/>
            <a:ext cx="520065" cy="131445"/>
            <a:chOff x="15907748" y="10082400"/>
            <a:chExt cx="520065" cy="131445"/>
          </a:xfrm>
        </p:grpSpPr>
        <p:pic>
          <p:nvPicPr>
            <p:cNvPr id="41" name="object 41">
              <a:extLst>
                <a:ext uri="{FF2B5EF4-FFF2-40B4-BE49-F238E27FC236}">
                  <a16:creationId xmlns:a16="http://schemas.microsoft.com/office/drawing/2014/main" id="{E78A8883-DFB7-EFC7-7187-1530867446A8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907748" y="10082400"/>
              <a:ext cx="91923" cy="131420"/>
            </a:xfrm>
            <a:prstGeom prst="rect">
              <a:avLst/>
            </a:prstGeom>
          </p:spPr>
        </p:pic>
        <p:sp>
          <p:nvSpPr>
            <p:cNvPr id="42" name="object 42">
              <a:extLst>
                <a:ext uri="{FF2B5EF4-FFF2-40B4-BE49-F238E27FC236}">
                  <a16:creationId xmlns:a16="http://schemas.microsoft.com/office/drawing/2014/main" id="{F256AAFB-38E5-8FED-3752-0827977B22C6}"/>
                </a:ext>
              </a:extLst>
            </p:cNvPr>
            <p:cNvSpPr/>
            <p:nvPr/>
          </p:nvSpPr>
          <p:spPr>
            <a:xfrm>
              <a:off x="16026804" y="10111556"/>
              <a:ext cx="75565" cy="100330"/>
            </a:xfrm>
            <a:custGeom>
              <a:avLst/>
              <a:gdLst/>
              <a:ahLst/>
              <a:cxnLst/>
              <a:rect l="l" t="t" r="r" b="b"/>
              <a:pathLst>
                <a:path w="75565" h="100329">
                  <a:moveTo>
                    <a:pt x="75260" y="85090"/>
                  </a:moveTo>
                  <a:lnTo>
                    <a:pt x="17665" y="85090"/>
                  </a:lnTo>
                  <a:lnTo>
                    <a:pt x="17665" y="57150"/>
                  </a:lnTo>
                  <a:lnTo>
                    <a:pt x="68084" y="57150"/>
                  </a:lnTo>
                  <a:lnTo>
                    <a:pt x="68084" y="41910"/>
                  </a:lnTo>
                  <a:lnTo>
                    <a:pt x="17665" y="41910"/>
                  </a:lnTo>
                  <a:lnTo>
                    <a:pt x="17665" y="15240"/>
                  </a:lnTo>
                  <a:lnTo>
                    <a:pt x="74536" y="15240"/>
                  </a:lnTo>
                  <a:lnTo>
                    <a:pt x="74536" y="0"/>
                  </a:lnTo>
                  <a:lnTo>
                    <a:pt x="0" y="0"/>
                  </a:lnTo>
                  <a:lnTo>
                    <a:pt x="0" y="15240"/>
                  </a:lnTo>
                  <a:lnTo>
                    <a:pt x="0" y="41910"/>
                  </a:lnTo>
                  <a:lnTo>
                    <a:pt x="0" y="57150"/>
                  </a:lnTo>
                  <a:lnTo>
                    <a:pt x="0" y="85090"/>
                  </a:lnTo>
                  <a:lnTo>
                    <a:pt x="0" y="100330"/>
                  </a:lnTo>
                  <a:lnTo>
                    <a:pt x="75260" y="100330"/>
                  </a:lnTo>
                  <a:lnTo>
                    <a:pt x="75260" y="8509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>
              <a:extLst>
                <a:ext uri="{FF2B5EF4-FFF2-40B4-BE49-F238E27FC236}">
                  <a16:creationId xmlns:a16="http://schemas.microsoft.com/office/drawing/2014/main" id="{9708B818-0D8F-D381-4226-9417054CCB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124748" y="10110132"/>
              <a:ext cx="77851" cy="103410"/>
            </a:xfrm>
            <a:prstGeom prst="rect">
              <a:avLst/>
            </a:prstGeom>
          </p:spPr>
        </p:pic>
        <p:pic>
          <p:nvPicPr>
            <p:cNvPr id="44" name="object 44">
              <a:extLst>
                <a:ext uri="{FF2B5EF4-FFF2-40B4-BE49-F238E27FC236}">
                  <a16:creationId xmlns:a16="http://schemas.microsoft.com/office/drawing/2014/main" id="{64079093-8A6B-4A99-55CA-C7D9F8F3054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32042" y="10082555"/>
              <a:ext cx="195328" cy="129556"/>
            </a:xfrm>
            <a:prstGeom prst="rect">
              <a:avLst/>
            </a:prstGeom>
          </p:spPr>
        </p:pic>
      </p:grpSp>
      <p:grpSp>
        <p:nvGrpSpPr>
          <p:cNvPr id="45" name="object 45">
            <a:extLst>
              <a:ext uri="{FF2B5EF4-FFF2-40B4-BE49-F238E27FC236}">
                <a16:creationId xmlns:a16="http://schemas.microsoft.com/office/drawing/2014/main" id="{0C981E94-F8B6-56B9-913A-DB80C5E00CA2}"/>
              </a:ext>
            </a:extLst>
          </p:cNvPr>
          <p:cNvGrpSpPr/>
          <p:nvPr/>
        </p:nvGrpSpPr>
        <p:grpSpPr>
          <a:xfrm>
            <a:off x="15903573" y="10252280"/>
            <a:ext cx="1006475" cy="300990"/>
            <a:chOff x="15903573" y="10252280"/>
            <a:chExt cx="1006475" cy="300990"/>
          </a:xfrm>
        </p:grpSpPr>
        <p:pic>
          <p:nvPicPr>
            <p:cNvPr id="46" name="object 46">
              <a:extLst>
                <a:ext uri="{FF2B5EF4-FFF2-40B4-BE49-F238E27FC236}">
                  <a16:creationId xmlns:a16="http://schemas.microsoft.com/office/drawing/2014/main" id="{11DFE51C-4779-EBAD-60E6-212B7A8436E1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907765" y="10279570"/>
              <a:ext cx="105127" cy="103975"/>
            </a:xfrm>
            <a:prstGeom prst="rect">
              <a:avLst/>
            </a:prstGeom>
          </p:spPr>
        </p:pic>
        <p:pic>
          <p:nvPicPr>
            <p:cNvPr id="47" name="object 47">
              <a:extLst>
                <a:ext uri="{FF2B5EF4-FFF2-40B4-BE49-F238E27FC236}">
                  <a16:creationId xmlns:a16="http://schemas.microsoft.com/office/drawing/2014/main" id="{A990FF44-87AB-690C-2F07-A31CC778437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42880" y="10281270"/>
              <a:ext cx="166317" cy="100551"/>
            </a:xfrm>
            <a:prstGeom prst="rect">
              <a:avLst/>
            </a:prstGeom>
          </p:spPr>
        </p:pic>
        <p:pic>
          <p:nvPicPr>
            <p:cNvPr id="48" name="object 48">
              <a:extLst>
                <a:ext uri="{FF2B5EF4-FFF2-40B4-BE49-F238E27FC236}">
                  <a16:creationId xmlns:a16="http://schemas.microsoft.com/office/drawing/2014/main" id="{6192E1C5-A00F-0696-A1DA-64680ADF506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3317" y="10281288"/>
              <a:ext cx="98824" cy="100551"/>
            </a:xfrm>
            <a:prstGeom prst="rect">
              <a:avLst/>
            </a:prstGeom>
          </p:spPr>
        </p:pic>
        <p:pic>
          <p:nvPicPr>
            <p:cNvPr id="49" name="object 49">
              <a:extLst>
                <a:ext uri="{FF2B5EF4-FFF2-40B4-BE49-F238E27FC236}">
                  <a16:creationId xmlns:a16="http://schemas.microsoft.com/office/drawing/2014/main" id="{63EC9004-160D-5F6E-9078-20252708ADD6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366452" y="10281279"/>
              <a:ext cx="77861" cy="100551"/>
            </a:xfrm>
            <a:prstGeom prst="rect">
              <a:avLst/>
            </a:prstGeom>
          </p:spPr>
        </p:pic>
        <p:sp>
          <p:nvSpPr>
            <p:cNvPr id="50" name="object 50">
              <a:extLst>
                <a:ext uri="{FF2B5EF4-FFF2-40B4-BE49-F238E27FC236}">
                  <a16:creationId xmlns:a16="http://schemas.microsoft.com/office/drawing/2014/main" id="{06A4C02E-EF09-033E-DE56-36BC00D5B8D5}"/>
                </a:ext>
              </a:extLst>
            </p:cNvPr>
            <p:cNvSpPr/>
            <p:nvPr/>
          </p:nvSpPr>
          <p:spPr>
            <a:xfrm>
              <a:off x="16471875" y="10281278"/>
              <a:ext cx="17780" cy="100965"/>
            </a:xfrm>
            <a:custGeom>
              <a:avLst/>
              <a:gdLst/>
              <a:ahLst/>
              <a:cxnLst/>
              <a:rect l="l" t="t" r="r" b="b"/>
              <a:pathLst>
                <a:path w="17780" h="100965">
                  <a:moveTo>
                    <a:pt x="17653" y="0"/>
                  </a:moveTo>
                  <a:lnTo>
                    <a:pt x="0" y="0"/>
                  </a:lnTo>
                  <a:lnTo>
                    <a:pt x="0" y="100551"/>
                  </a:lnTo>
                  <a:lnTo>
                    <a:pt x="17653" y="100551"/>
                  </a:lnTo>
                  <a:lnTo>
                    <a:pt x="17653" y="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>
              <a:extLst>
                <a:ext uri="{FF2B5EF4-FFF2-40B4-BE49-F238E27FC236}">
                  <a16:creationId xmlns:a16="http://schemas.microsoft.com/office/drawing/2014/main" id="{3032B593-B8DC-F2BD-DFA7-862AC36FDE3C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607299" y="10279856"/>
              <a:ext cx="77851" cy="103410"/>
            </a:xfrm>
            <a:prstGeom prst="rect">
              <a:avLst/>
            </a:prstGeom>
          </p:spPr>
        </p:pic>
        <p:pic>
          <p:nvPicPr>
            <p:cNvPr id="52" name="object 52">
              <a:extLst>
                <a:ext uri="{FF2B5EF4-FFF2-40B4-BE49-F238E27FC236}">
                  <a16:creationId xmlns:a16="http://schemas.microsoft.com/office/drawing/2014/main" id="{0818D191-3876-A41E-5D6C-1530733E4E42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515082" y="10281293"/>
              <a:ext cx="66092" cy="101975"/>
            </a:xfrm>
            <a:prstGeom prst="rect">
              <a:avLst/>
            </a:prstGeom>
          </p:spPr>
        </p:pic>
        <p:pic>
          <p:nvPicPr>
            <p:cNvPr id="53" name="object 53">
              <a:extLst>
                <a:ext uri="{FF2B5EF4-FFF2-40B4-BE49-F238E27FC236}">
                  <a16:creationId xmlns:a16="http://schemas.microsoft.com/office/drawing/2014/main" id="{388DA783-9D4C-5595-66F4-4B595A808284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14580" y="10252280"/>
              <a:ext cx="195330" cy="129560"/>
            </a:xfrm>
            <a:prstGeom prst="rect">
              <a:avLst/>
            </a:prstGeom>
          </p:spPr>
        </p:pic>
        <p:pic>
          <p:nvPicPr>
            <p:cNvPr id="54" name="object 54">
              <a:extLst>
                <a:ext uri="{FF2B5EF4-FFF2-40B4-BE49-F238E27FC236}">
                  <a16:creationId xmlns:a16="http://schemas.microsoft.com/office/drawing/2014/main" id="{9DB3C9DC-1F8C-EC57-1C6A-9BD3851D7341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5903573" y="10421983"/>
              <a:ext cx="209427" cy="130273"/>
            </a:xfrm>
            <a:prstGeom prst="rect">
              <a:avLst/>
            </a:prstGeom>
          </p:spPr>
        </p:pic>
        <p:pic>
          <p:nvPicPr>
            <p:cNvPr id="55" name="object 55">
              <a:extLst>
                <a:ext uri="{FF2B5EF4-FFF2-40B4-BE49-F238E27FC236}">
                  <a16:creationId xmlns:a16="http://schemas.microsoft.com/office/drawing/2014/main" id="{0D43F88C-BFEC-A270-5A18-54BA2B240C27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244953" y="10449295"/>
              <a:ext cx="105138" cy="103975"/>
            </a:xfrm>
            <a:prstGeom prst="rect">
              <a:avLst/>
            </a:prstGeom>
          </p:spPr>
        </p:pic>
        <p:pic>
          <p:nvPicPr>
            <p:cNvPr id="56" name="object 56">
              <a:extLst>
                <a:ext uri="{FF2B5EF4-FFF2-40B4-BE49-F238E27FC236}">
                  <a16:creationId xmlns:a16="http://schemas.microsoft.com/office/drawing/2014/main" id="{9ACA4D87-FA6C-846D-E354-0CA44450DB9F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137107" y="10451003"/>
              <a:ext cx="83735" cy="100562"/>
            </a:xfrm>
            <a:prstGeom prst="rect">
              <a:avLst/>
            </a:prstGeom>
          </p:spPr>
        </p:pic>
        <p:pic>
          <p:nvPicPr>
            <p:cNvPr id="57" name="object 57">
              <a:extLst>
                <a:ext uri="{FF2B5EF4-FFF2-40B4-BE49-F238E27FC236}">
                  <a16:creationId xmlns:a16="http://schemas.microsoft.com/office/drawing/2014/main" id="{3AB445B2-1EEB-B4F8-6279-F950CFBF86F0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380102" y="10451014"/>
              <a:ext cx="85452" cy="100551"/>
            </a:xfrm>
            <a:prstGeom prst="rect">
              <a:avLst/>
            </a:prstGeom>
          </p:spPr>
        </p:pic>
      </p:grpSp>
      <p:sp>
        <p:nvSpPr>
          <p:cNvPr id="58" name="object 58">
            <a:extLst>
              <a:ext uri="{FF2B5EF4-FFF2-40B4-BE49-F238E27FC236}">
                <a16:creationId xmlns:a16="http://schemas.microsoft.com/office/drawing/2014/main" id="{6F12671B-4A66-9B6E-DDC0-88E8E2E9B53D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59" name="object 59">
            <a:extLst>
              <a:ext uri="{FF2B5EF4-FFF2-40B4-BE49-F238E27FC236}">
                <a16:creationId xmlns:a16="http://schemas.microsoft.com/office/drawing/2014/main" id="{0CCC94B6-465D-26E1-56EE-53F10CA2B752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60" name="object 2">
            <a:extLst>
              <a:ext uri="{FF2B5EF4-FFF2-40B4-BE49-F238E27FC236}">
                <a16:creationId xmlns:a16="http://schemas.microsoft.com/office/drawing/2014/main" id="{0AF12317-69D1-6DE2-9977-49938C42298E}"/>
              </a:ext>
            </a:extLst>
          </p:cNvPr>
          <p:cNvSpPr txBox="1">
            <a:spLocks/>
          </p:cNvSpPr>
          <p:nvPr/>
        </p:nvSpPr>
        <p:spPr>
          <a:xfrm>
            <a:off x="2444250" y="2231839"/>
            <a:ext cx="12081760" cy="1383175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>
            <a:lvl1pPr>
              <a:defRPr sz="4100" b="0" i="0">
                <a:solidFill>
                  <a:srgbClr val="C59C58"/>
                </a:solidFill>
                <a:latin typeface="Gotham Bold"/>
                <a:ea typeface="+mj-ea"/>
                <a:cs typeface="Gotham Bold"/>
              </a:defRPr>
            </a:lvl1pPr>
          </a:lstStyle>
          <a:p>
            <a:pPr algn="ctr">
              <a:spcBef>
                <a:spcPts val="415"/>
              </a:spcBef>
            </a:pPr>
            <a:r>
              <a:rPr lang="cs-CZ" sz="3300" dirty="0">
                <a:latin typeface="Gotham Book"/>
                <a:cs typeface="Gotham Book"/>
              </a:rPr>
              <a:t>Okruh 1 – Možnosti dlouhodobého monitoringu hladiny krevní glukosy ve vrcholovém sportu a péče o vrcholové sportovce s diabetem 1. typu</a:t>
            </a:r>
          </a:p>
        </p:txBody>
      </p:sp>
    </p:spTree>
    <p:extLst>
      <p:ext uri="{BB962C8B-B14F-4D97-AF65-F5344CB8AC3E}">
        <p14:creationId xmlns:p14="http://schemas.microsoft.com/office/powerpoint/2010/main" val="3088883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E7FB2E9-081A-77D6-7E78-3D5DBFD0A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EBBE4D8-4D45-7B42-2286-F5AEF456EC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11169" y="823936"/>
            <a:ext cx="12081760" cy="875344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lang="cs-CZ" sz="3300" dirty="0" err="1">
                <a:latin typeface="Gotham Book"/>
                <a:cs typeface="Gotham Book"/>
              </a:rPr>
              <a:t>Vědecko</a:t>
            </a:r>
            <a:r>
              <a:rPr lang="cs-CZ" sz="3300" dirty="0">
                <a:latin typeface="Gotham Book"/>
                <a:cs typeface="Gotham Book"/>
              </a:rPr>
              <a:t> – výzkumná podpora české reprezentace</a:t>
            </a:r>
            <a:endParaRPr sz="3300" dirty="0">
              <a:latin typeface="Gotham Book"/>
              <a:cs typeface="Gotham Book"/>
            </a:endParaRPr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3D62A94A-EE0A-1EFB-5B0C-29B78791CAC3}"/>
              </a:ext>
            </a:extLst>
          </p:cNvPr>
          <p:cNvGrpSpPr/>
          <p:nvPr/>
        </p:nvGrpSpPr>
        <p:grpSpPr>
          <a:xfrm>
            <a:off x="17961212" y="0"/>
            <a:ext cx="2143125" cy="1440180"/>
            <a:chOff x="17961212" y="0"/>
            <a:chExt cx="2143125" cy="1440180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868085FA-6B8A-0CE6-0C31-690063C2E411}"/>
                </a:ext>
              </a:extLst>
            </p:cNvPr>
            <p:cNvSpPr/>
            <p:nvPr/>
          </p:nvSpPr>
          <p:spPr>
            <a:xfrm>
              <a:off x="17961212" y="0"/>
              <a:ext cx="1390650" cy="412750"/>
            </a:xfrm>
            <a:custGeom>
              <a:avLst/>
              <a:gdLst/>
              <a:ahLst/>
              <a:cxnLst/>
              <a:rect l="l" t="t" r="r" b="b"/>
              <a:pathLst>
                <a:path w="1390650" h="412750">
                  <a:moveTo>
                    <a:pt x="1390303" y="0"/>
                  </a:moveTo>
                  <a:lnTo>
                    <a:pt x="0" y="0"/>
                  </a:lnTo>
                  <a:lnTo>
                    <a:pt x="0" y="412500"/>
                  </a:lnTo>
                  <a:lnTo>
                    <a:pt x="1390303" y="412500"/>
                  </a:lnTo>
                  <a:lnTo>
                    <a:pt x="1390303" y="0"/>
                  </a:lnTo>
                  <a:close/>
                </a:path>
              </a:pathLst>
            </a:custGeom>
            <a:solidFill>
              <a:srgbClr val="C59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8CEB07A8-EEBA-9E22-A671-A21FB3ED3DBA}"/>
                </a:ext>
              </a:extLst>
            </p:cNvPr>
            <p:cNvSpPr/>
            <p:nvPr/>
          </p:nvSpPr>
          <p:spPr>
            <a:xfrm>
              <a:off x="18804986" y="0"/>
              <a:ext cx="1299210" cy="1440180"/>
            </a:xfrm>
            <a:custGeom>
              <a:avLst/>
              <a:gdLst/>
              <a:ahLst/>
              <a:cxnLst/>
              <a:rect l="l" t="t" r="r" b="b"/>
              <a:pathLst>
                <a:path w="1299209" h="1440180">
                  <a:moveTo>
                    <a:pt x="1299114" y="0"/>
                  </a:moveTo>
                  <a:lnTo>
                    <a:pt x="48659" y="0"/>
                  </a:lnTo>
                  <a:lnTo>
                    <a:pt x="48365" y="898"/>
                  </a:lnTo>
                  <a:lnTo>
                    <a:pt x="35784" y="45422"/>
                  </a:lnTo>
                  <a:lnTo>
                    <a:pt x="25024" y="90681"/>
                  </a:lnTo>
                  <a:lnTo>
                    <a:pt x="16126" y="136633"/>
                  </a:lnTo>
                  <a:lnTo>
                    <a:pt x="9134" y="183235"/>
                  </a:lnTo>
                  <a:lnTo>
                    <a:pt x="4087" y="230447"/>
                  </a:lnTo>
                  <a:lnTo>
                    <a:pt x="1028" y="278227"/>
                  </a:lnTo>
                  <a:lnTo>
                    <a:pt x="0" y="326532"/>
                  </a:lnTo>
                  <a:lnTo>
                    <a:pt x="1028" y="374836"/>
                  </a:lnTo>
                  <a:lnTo>
                    <a:pt x="4087" y="422615"/>
                  </a:lnTo>
                  <a:lnTo>
                    <a:pt x="9134" y="469826"/>
                  </a:lnTo>
                  <a:lnTo>
                    <a:pt x="16126" y="516428"/>
                  </a:lnTo>
                  <a:lnTo>
                    <a:pt x="25024" y="562379"/>
                  </a:lnTo>
                  <a:lnTo>
                    <a:pt x="35784" y="607638"/>
                  </a:lnTo>
                  <a:lnTo>
                    <a:pt x="48365" y="652162"/>
                  </a:lnTo>
                  <a:lnTo>
                    <a:pt x="62725" y="695909"/>
                  </a:lnTo>
                  <a:lnTo>
                    <a:pt x="78822" y="738838"/>
                  </a:lnTo>
                  <a:lnTo>
                    <a:pt x="96615" y="780908"/>
                  </a:lnTo>
                  <a:lnTo>
                    <a:pt x="116061" y="822076"/>
                  </a:lnTo>
                  <a:lnTo>
                    <a:pt x="137120" y="862300"/>
                  </a:lnTo>
                  <a:lnTo>
                    <a:pt x="159749" y="901539"/>
                  </a:lnTo>
                  <a:lnTo>
                    <a:pt x="183906" y="939751"/>
                  </a:lnTo>
                  <a:lnTo>
                    <a:pt x="209550" y="976894"/>
                  </a:lnTo>
                  <a:lnTo>
                    <a:pt x="236639" y="1012927"/>
                  </a:lnTo>
                  <a:lnTo>
                    <a:pt x="265130" y="1047807"/>
                  </a:lnTo>
                  <a:lnTo>
                    <a:pt x="294983" y="1081494"/>
                  </a:lnTo>
                  <a:lnTo>
                    <a:pt x="326156" y="1113944"/>
                  </a:lnTo>
                  <a:lnTo>
                    <a:pt x="358606" y="1145116"/>
                  </a:lnTo>
                  <a:lnTo>
                    <a:pt x="392292" y="1174969"/>
                  </a:lnTo>
                  <a:lnTo>
                    <a:pt x="427173" y="1203461"/>
                  </a:lnTo>
                  <a:lnTo>
                    <a:pt x="463205" y="1230550"/>
                  </a:lnTo>
                  <a:lnTo>
                    <a:pt x="500348" y="1256194"/>
                  </a:lnTo>
                  <a:lnTo>
                    <a:pt x="538561" y="1280351"/>
                  </a:lnTo>
                  <a:lnTo>
                    <a:pt x="577800" y="1302980"/>
                  </a:lnTo>
                  <a:lnTo>
                    <a:pt x="618024" y="1324038"/>
                  </a:lnTo>
                  <a:lnTo>
                    <a:pt x="659192" y="1343485"/>
                  </a:lnTo>
                  <a:lnTo>
                    <a:pt x="701261" y="1361278"/>
                  </a:lnTo>
                  <a:lnTo>
                    <a:pt x="744191" y="1377375"/>
                  </a:lnTo>
                  <a:lnTo>
                    <a:pt x="787938" y="1391735"/>
                  </a:lnTo>
                  <a:lnTo>
                    <a:pt x="832462" y="1404316"/>
                  </a:lnTo>
                  <a:lnTo>
                    <a:pt x="877720" y="1415076"/>
                  </a:lnTo>
                  <a:lnTo>
                    <a:pt x="923671" y="1423973"/>
                  </a:lnTo>
                  <a:lnTo>
                    <a:pt x="970273" y="1430966"/>
                  </a:lnTo>
                  <a:lnTo>
                    <a:pt x="1017485" y="1436013"/>
                  </a:lnTo>
                  <a:lnTo>
                    <a:pt x="1065263" y="1439071"/>
                  </a:lnTo>
                  <a:lnTo>
                    <a:pt x="1113568" y="1440100"/>
                  </a:lnTo>
                  <a:lnTo>
                    <a:pt x="1161872" y="1439071"/>
                  </a:lnTo>
                  <a:lnTo>
                    <a:pt x="1209651" y="1436013"/>
                  </a:lnTo>
                  <a:lnTo>
                    <a:pt x="1256862" y="1430966"/>
                  </a:lnTo>
                  <a:lnTo>
                    <a:pt x="1299114" y="1424626"/>
                  </a:lnTo>
                  <a:lnTo>
                    <a:pt x="1299114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989A5B52-3829-F09F-D894-5E5226E1EDCA}"/>
              </a:ext>
            </a:extLst>
          </p:cNvPr>
          <p:cNvSpPr/>
          <p:nvPr/>
        </p:nvSpPr>
        <p:spPr>
          <a:xfrm>
            <a:off x="16929715" y="0"/>
            <a:ext cx="709295" cy="567690"/>
          </a:xfrm>
          <a:custGeom>
            <a:avLst/>
            <a:gdLst/>
            <a:ahLst/>
            <a:cxnLst/>
            <a:rect l="l" t="t" r="r" b="b"/>
            <a:pathLst>
              <a:path w="709294" h="567690">
                <a:moveTo>
                  <a:pt x="708711" y="0"/>
                </a:moveTo>
                <a:lnTo>
                  <a:pt x="0" y="0"/>
                </a:lnTo>
                <a:lnTo>
                  <a:pt x="0" y="567647"/>
                </a:lnTo>
                <a:lnTo>
                  <a:pt x="708711" y="567647"/>
                </a:lnTo>
                <a:lnTo>
                  <a:pt x="708711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189EBAE3-7531-C385-4C69-403FEC33163C}"/>
              </a:ext>
            </a:extLst>
          </p:cNvPr>
          <p:cNvSpPr/>
          <p:nvPr/>
        </p:nvSpPr>
        <p:spPr>
          <a:xfrm>
            <a:off x="2361854" y="0"/>
            <a:ext cx="1310640" cy="409575"/>
          </a:xfrm>
          <a:custGeom>
            <a:avLst/>
            <a:gdLst/>
            <a:ahLst/>
            <a:cxnLst/>
            <a:rect l="l" t="t" r="r" b="b"/>
            <a:pathLst>
              <a:path w="1310639" h="409575">
                <a:moveTo>
                  <a:pt x="1310525" y="0"/>
                </a:moveTo>
                <a:lnTo>
                  <a:pt x="0" y="0"/>
                </a:lnTo>
                <a:lnTo>
                  <a:pt x="0" y="409401"/>
                </a:lnTo>
                <a:lnTo>
                  <a:pt x="1310525" y="409401"/>
                </a:lnTo>
                <a:lnTo>
                  <a:pt x="1310525" y="0"/>
                </a:lnTo>
                <a:close/>
              </a:path>
            </a:pathLst>
          </a:custGeom>
          <a:solidFill>
            <a:srgbClr val="C59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F057F34A-8E3C-DF49-2FF4-80AD8D404323}"/>
              </a:ext>
            </a:extLst>
          </p:cNvPr>
          <p:cNvSpPr/>
          <p:nvPr/>
        </p:nvSpPr>
        <p:spPr>
          <a:xfrm>
            <a:off x="1540947" y="0"/>
            <a:ext cx="517525" cy="914400"/>
          </a:xfrm>
          <a:custGeom>
            <a:avLst/>
            <a:gdLst/>
            <a:ahLst/>
            <a:cxnLst/>
            <a:rect l="l" t="t" r="r" b="b"/>
            <a:pathLst>
              <a:path w="517525" h="914400">
                <a:moveTo>
                  <a:pt x="517387" y="0"/>
                </a:moveTo>
                <a:lnTo>
                  <a:pt x="0" y="0"/>
                </a:lnTo>
                <a:lnTo>
                  <a:pt x="0" y="913961"/>
                </a:lnTo>
                <a:lnTo>
                  <a:pt x="517387" y="913961"/>
                </a:lnTo>
                <a:lnTo>
                  <a:pt x="517387" y="0"/>
                </a:lnTo>
                <a:close/>
              </a:path>
            </a:pathLst>
          </a:custGeom>
          <a:solidFill>
            <a:srgbClr val="E523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DF176247-BE64-6EC9-91C3-5F34A230C149}"/>
              </a:ext>
            </a:extLst>
          </p:cNvPr>
          <p:cNvSpPr/>
          <p:nvPr/>
        </p:nvSpPr>
        <p:spPr>
          <a:xfrm>
            <a:off x="0" y="0"/>
            <a:ext cx="1101725" cy="1229995"/>
          </a:xfrm>
          <a:custGeom>
            <a:avLst/>
            <a:gdLst/>
            <a:ahLst/>
            <a:cxnLst/>
            <a:rect l="l" t="t" r="r" b="b"/>
            <a:pathLst>
              <a:path w="1101725" h="1229995">
                <a:moveTo>
                  <a:pt x="980565" y="0"/>
                </a:moveTo>
                <a:lnTo>
                  <a:pt x="0" y="0"/>
                </a:lnTo>
                <a:lnTo>
                  <a:pt x="0" y="1173238"/>
                </a:lnTo>
                <a:lnTo>
                  <a:pt x="66902" y="1196609"/>
                </a:lnTo>
                <a:lnTo>
                  <a:pt x="110903" y="1208262"/>
                </a:lnTo>
                <a:lnTo>
                  <a:pt x="155851" y="1217458"/>
                </a:lnTo>
                <a:lnTo>
                  <a:pt x="201670" y="1224119"/>
                </a:lnTo>
                <a:lnTo>
                  <a:pt x="248285" y="1228171"/>
                </a:lnTo>
                <a:lnTo>
                  <a:pt x="295620" y="1229539"/>
                </a:lnTo>
                <a:lnTo>
                  <a:pt x="342955" y="1228171"/>
                </a:lnTo>
                <a:lnTo>
                  <a:pt x="389570" y="1224119"/>
                </a:lnTo>
                <a:lnTo>
                  <a:pt x="435389" y="1217458"/>
                </a:lnTo>
                <a:lnTo>
                  <a:pt x="480337" y="1208262"/>
                </a:lnTo>
                <a:lnTo>
                  <a:pt x="524338" y="1196609"/>
                </a:lnTo>
                <a:lnTo>
                  <a:pt x="567317" y="1182573"/>
                </a:lnTo>
                <a:lnTo>
                  <a:pt x="609198" y="1166231"/>
                </a:lnTo>
                <a:lnTo>
                  <a:pt x="649905" y="1147656"/>
                </a:lnTo>
                <a:lnTo>
                  <a:pt x="689363" y="1126926"/>
                </a:lnTo>
                <a:lnTo>
                  <a:pt x="727497" y="1104116"/>
                </a:lnTo>
                <a:lnTo>
                  <a:pt x="764231" y="1079300"/>
                </a:lnTo>
                <a:lnTo>
                  <a:pt x="799488" y="1052556"/>
                </a:lnTo>
                <a:lnTo>
                  <a:pt x="833195" y="1023958"/>
                </a:lnTo>
                <a:lnTo>
                  <a:pt x="865274" y="993582"/>
                </a:lnTo>
                <a:lnTo>
                  <a:pt x="895651" y="961503"/>
                </a:lnTo>
                <a:lnTo>
                  <a:pt x="924250" y="927797"/>
                </a:lnTo>
                <a:lnTo>
                  <a:pt x="950995" y="892539"/>
                </a:lnTo>
                <a:lnTo>
                  <a:pt x="975811" y="855806"/>
                </a:lnTo>
                <a:lnTo>
                  <a:pt x="998622" y="817673"/>
                </a:lnTo>
                <a:lnTo>
                  <a:pt x="1019353" y="778214"/>
                </a:lnTo>
                <a:lnTo>
                  <a:pt x="1037928" y="737506"/>
                </a:lnTo>
                <a:lnTo>
                  <a:pt x="1054271" y="695625"/>
                </a:lnTo>
                <a:lnTo>
                  <a:pt x="1068308" y="652645"/>
                </a:lnTo>
                <a:lnTo>
                  <a:pt x="1079962" y="608643"/>
                </a:lnTo>
                <a:lnTo>
                  <a:pt x="1089157" y="563694"/>
                </a:lnTo>
                <a:lnTo>
                  <a:pt x="1095819" y="517873"/>
                </a:lnTo>
                <a:lnTo>
                  <a:pt x="1099872" y="471257"/>
                </a:lnTo>
                <a:lnTo>
                  <a:pt x="1101239" y="423920"/>
                </a:lnTo>
                <a:lnTo>
                  <a:pt x="1099872" y="376585"/>
                </a:lnTo>
                <a:lnTo>
                  <a:pt x="1095819" y="329970"/>
                </a:lnTo>
                <a:lnTo>
                  <a:pt x="1089157" y="284152"/>
                </a:lnTo>
                <a:lnTo>
                  <a:pt x="1079962" y="239204"/>
                </a:lnTo>
                <a:lnTo>
                  <a:pt x="1068308" y="195204"/>
                </a:lnTo>
                <a:lnTo>
                  <a:pt x="1054271" y="152226"/>
                </a:lnTo>
                <a:lnTo>
                  <a:pt x="1037928" y="110347"/>
                </a:lnTo>
                <a:lnTo>
                  <a:pt x="1019353" y="69640"/>
                </a:lnTo>
                <a:lnTo>
                  <a:pt x="998622" y="30184"/>
                </a:lnTo>
                <a:lnTo>
                  <a:pt x="980565" y="0"/>
                </a:lnTo>
                <a:close/>
              </a:path>
            </a:pathLst>
          </a:custGeom>
          <a:solidFill>
            <a:srgbClr val="0D4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78B630F5-468D-A42F-A681-5B1669FB37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895059" y="4585540"/>
            <a:ext cx="14535785" cy="1808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</a:pPr>
            <a:r>
              <a:rPr lang="cs-CZ" spc="-10" dirty="0"/>
              <a:t>MUDr. Tomáš Dvořák – </a:t>
            </a:r>
            <a:r>
              <a:rPr lang="cs-CZ" spc="-10" dirty="0" err="1"/>
              <a:t>pulmologická</a:t>
            </a:r>
            <a:r>
              <a:rPr lang="cs-CZ" spc="-10" dirty="0"/>
              <a:t> vyšetření u rizikových sportovců. Management chronické medikace v součinnosti s Antidopingovými pravidly. Logistika TUE – terapeutické výjimky. </a:t>
            </a:r>
            <a:r>
              <a:rPr lang="cs-CZ" spc="-10" dirty="0" err="1"/>
              <a:t>Klaudiánova</a:t>
            </a:r>
            <a:r>
              <a:rPr lang="cs-CZ" spc="-10" dirty="0"/>
              <a:t> nemocnice Mladá Boleslav.</a:t>
            </a: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</a:pPr>
            <a:endParaRPr lang="cs-CZ" spc="-10" dirty="0"/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</a:pPr>
            <a:r>
              <a:rPr lang="cs-CZ" spc="-10" dirty="0"/>
              <a:t>Profesor MUDr. Libor Vítek PhD.</a:t>
            </a:r>
            <a:endParaRPr spc="-10" dirty="0"/>
          </a:p>
        </p:txBody>
      </p:sp>
      <p:pic>
        <p:nvPicPr>
          <p:cNvPr id="11" name="object 11">
            <a:extLst>
              <a:ext uri="{FF2B5EF4-FFF2-40B4-BE49-F238E27FC236}">
                <a16:creationId xmlns:a16="http://schemas.microsoft.com/office/drawing/2014/main" id="{0927B8B2-8B02-8815-2AAF-751DA8A963E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5197" y="4669637"/>
            <a:ext cx="232055" cy="232066"/>
          </a:xfrm>
          <a:prstGeom prst="rect">
            <a:avLst/>
          </a:prstGeom>
        </p:spPr>
      </p:pic>
      <p:pic>
        <p:nvPicPr>
          <p:cNvPr id="13" name="object 13">
            <a:extLst>
              <a:ext uri="{FF2B5EF4-FFF2-40B4-BE49-F238E27FC236}">
                <a16:creationId xmlns:a16="http://schemas.microsoft.com/office/drawing/2014/main" id="{42FAC3D5-3AE4-830F-53A6-F08D354EE71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3330" y="6097385"/>
            <a:ext cx="232055" cy="232066"/>
          </a:xfrm>
          <a:prstGeom prst="rect">
            <a:avLst/>
          </a:prstGeom>
        </p:spPr>
      </p:pic>
      <p:sp>
        <p:nvSpPr>
          <p:cNvPr id="14" name="object 14">
            <a:extLst>
              <a:ext uri="{FF2B5EF4-FFF2-40B4-BE49-F238E27FC236}">
                <a16:creationId xmlns:a16="http://schemas.microsoft.com/office/drawing/2014/main" id="{C117D811-E60C-02C7-D09F-375A0397E227}"/>
              </a:ext>
            </a:extLst>
          </p:cNvPr>
          <p:cNvSpPr/>
          <p:nvPr/>
        </p:nvSpPr>
        <p:spPr>
          <a:xfrm>
            <a:off x="2444250" y="4170050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A4F30130-9478-E8A3-B3B7-76BAC674B889}"/>
              </a:ext>
            </a:extLst>
          </p:cNvPr>
          <p:cNvSpPr/>
          <p:nvPr/>
        </p:nvSpPr>
        <p:spPr>
          <a:xfrm>
            <a:off x="2444250" y="9005656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>
            <a:extLst>
              <a:ext uri="{FF2B5EF4-FFF2-40B4-BE49-F238E27FC236}">
                <a16:creationId xmlns:a16="http://schemas.microsoft.com/office/drawing/2014/main" id="{D4CB0916-C1D5-795D-1816-F80F2617B04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96998" y="10113905"/>
            <a:ext cx="514549" cy="629949"/>
          </a:xfrm>
          <a:prstGeom prst="rect">
            <a:avLst/>
          </a:prstGeom>
        </p:spPr>
      </p:pic>
      <p:grpSp>
        <p:nvGrpSpPr>
          <p:cNvPr id="17" name="object 17">
            <a:extLst>
              <a:ext uri="{FF2B5EF4-FFF2-40B4-BE49-F238E27FC236}">
                <a16:creationId xmlns:a16="http://schemas.microsoft.com/office/drawing/2014/main" id="{F2A20832-C1D6-6B10-C5C9-0397553AE1C0}"/>
              </a:ext>
            </a:extLst>
          </p:cNvPr>
          <p:cNvGrpSpPr/>
          <p:nvPr/>
        </p:nvGrpSpPr>
        <p:grpSpPr>
          <a:xfrm>
            <a:off x="18339110" y="10113906"/>
            <a:ext cx="21590" cy="632460"/>
            <a:chOff x="18339110" y="10113906"/>
            <a:chExt cx="21590" cy="632460"/>
          </a:xfrm>
        </p:grpSpPr>
        <p:sp>
          <p:nvSpPr>
            <p:cNvPr id="18" name="object 18">
              <a:extLst>
                <a:ext uri="{FF2B5EF4-FFF2-40B4-BE49-F238E27FC236}">
                  <a16:creationId xmlns:a16="http://schemas.microsoft.com/office/drawing/2014/main" id="{BADB9654-A4F8-DBEA-E41D-90A3C2655DD5}"/>
                </a:ext>
              </a:extLst>
            </p:cNvPr>
            <p:cNvSpPr/>
            <p:nvPr/>
          </p:nvSpPr>
          <p:spPr>
            <a:xfrm>
              <a:off x="18339110" y="1011390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0"/>
                  </a:lnTo>
                  <a:lnTo>
                    <a:pt x="0" y="217982"/>
                  </a:lnTo>
                  <a:lnTo>
                    <a:pt x="21046" y="20351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E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>
              <a:extLst>
                <a:ext uri="{FF2B5EF4-FFF2-40B4-BE49-F238E27FC236}">
                  <a16:creationId xmlns:a16="http://schemas.microsoft.com/office/drawing/2014/main" id="{90C5E71E-7991-300D-C68D-047BA2F20869}"/>
                </a:ext>
              </a:extLst>
            </p:cNvPr>
            <p:cNvSpPr/>
            <p:nvPr/>
          </p:nvSpPr>
          <p:spPr>
            <a:xfrm>
              <a:off x="18339111" y="1052784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14795"/>
                  </a:lnTo>
                  <a:lnTo>
                    <a:pt x="0" y="217982"/>
                  </a:lnTo>
                  <a:lnTo>
                    <a:pt x="21046" y="21798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30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>
              <a:extLst>
                <a:ext uri="{FF2B5EF4-FFF2-40B4-BE49-F238E27FC236}">
                  <a16:creationId xmlns:a16="http://schemas.microsoft.com/office/drawing/2014/main" id="{2454AE23-430C-5CCD-CE68-41BF97DB8F6F}"/>
                </a:ext>
              </a:extLst>
            </p:cNvPr>
            <p:cNvSpPr/>
            <p:nvPr/>
          </p:nvSpPr>
          <p:spPr>
            <a:xfrm>
              <a:off x="18339111" y="10317419"/>
              <a:ext cx="21590" cy="225425"/>
            </a:xfrm>
            <a:custGeom>
              <a:avLst/>
              <a:gdLst/>
              <a:ahLst/>
              <a:cxnLst/>
              <a:rect l="l" t="t" r="r" b="b"/>
              <a:pathLst>
                <a:path w="21590" h="225425">
                  <a:moveTo>
                    <a:pt x="21046" y="0"/>
                  </a:moveTo>
                  <a:lnTo>
                    <a:pt x="0" y="14470"/>
                  </a:lnTo>
                  <a:lnTo>
                    <a:pt x="0" y="225218"/>
                  </a:lnTo>
                  <a:lnTo>
                    <a:pt x="21046" y="21042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42B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>
            <a:extLst>
              <a:ext uri="{FF2B5EF4-FFF2-40B4-BE49-F238E27FC236}">
                <a16:creationId xmlns:a16="http://schemas.microsoft.com/office/drawing/2014/main" id="{885D9B66-4107-F955-308D-6BD55595985A}"/>
              </a:ext>
            </a:extLst>
          </p:cNvPr>
          <p:cNvSpPr/>
          <p:nvPr/>
        </p:nvSpPr>
        <p:spPr>
          <a:xfrm>
            <a:off x="18487390" y="10115556"/>
            <a:ext cx="791210" cy="175895"/>
          </a:xfrm>
          <a:custGeom>
            <a:avLst/>
            <a:gdLst/>
            <a:ahLst/>
            <a:cxnLst/>
            <a:rect l="l" t="t" r="r" b="b"/>
            <a:pathLst>
              <a:path w="791209" h="175895">
                <a:moveTo>
                  <a:pt x="104546" y="51625"/>
                </a:moveTo>
                <a:lnTo>
                  <a:pt x="79565" y="51625"/>
                </a:lnTo>
                <a:lnTo>
                  <a:pt x="79565" y="102908"/>
                </a:lnTo>
                <a:lnTo>
                  <a:pt x="81864" y="137426"/>
                </a:lnTo>
                <a:lnTo>
                  <a:pt x="28600" y="51943"/>
                </a:lnTo>
                <a:lnTo>
                  <a:pt x="0" y="51943"/>
                </a:lnTo>
                <a:lnTo>
                  <a:pt x="0" y="174256"/>
                </a:lnTo>
                <a:lnTo>
                  <a:pt x="24993" y="174256"/>
                </a:lnTo>
                <a:lnTo>
                  <a:pt x="24993" y="122974"/>
                </a:lnTo>
                <a:lnTo>
                  <a:pt x="22682" y="88442"/>
                </a:lnTo>
                <a:lnTo>
                  <a:pt x="75615" y="173926"/>
                </a:lnTo>
                <a:lnTo>
                  <a:pt x="104546" y="173926"/>
                </a:lnTo>
                <a:lnTo>
                  <a:pt x="104546" y="51625"/>
                </a:lnTo>
                <a:close/>
              </a:path>
              <a:path w="791209" h="175895">
                <a:moveTo>
                  <a:pt x="201536" y="14795"/>
                </a:moveTo>
                <a:lnTo>
                  <a:pt x="186740" y="0"/>
                </a:lnTo>
                <a:lnTo>
                  <a:pt x="158470" y="28282"/>
                </a:lnTo>
                <a:lnTo>
                  <a:pt x="169316" y="39128"/>
                </a:lnTo>
                <a:lnTo>
                  <a:pt x="201536" y="14795"/>
                </a:lnTo>
                <a:close/>
              </a:path>
              <a:path w="791209" h="175895">
                <a:moveTo>
                  <a:pt x="241325" y="173926"/>
                </a:moveTo>
                <a:lnTo>
                  <a:pt x="230517" y="144995"/>
                </a:lnTo>
                <a:lnTo>
                  <a:pt x="221665" y="121323"/>
                </a:lnTo>
                <a:lnTo>
                  <a:pt x="205079" y="76936"/>
                </a:lnTo>
                <a:lnTo>
                  <a:pt x="195948" y="52476"/>
                </a:lnTo>
                <a:lnTo>
                  <a:pt x="195948" y="121323"/>
                </a:lnTo>
                <a:lnTo>
                  <a:pt x="163728" y="121323"/>
                </a:lnTo>
                <a:lnTo>
                  <a:pt x="179832" y="76936"/>
                </a:lnTo>
                <a:lnTo>
                  <a:pt x="195948" y="121323"/>
                </a:lnTo>
                <a:lnTo>
                  <a:pt x="195948" y="52476"/>
                </a:lnTo>
                <a:lnTo>
                  <a:pt x="195630" y="51612"/>
                </a:lnTo>
                <a:lnTo>
                  <a:pt x="164058" y="51612"/>
                </a:lnTo>
                <a:lnTo>
                  <a:pt x="118364" y="173926"/>
                </a:lnTo>
                <a:lnTo>
                  <a:pt x="144665" y="173926"/>
                </a:lnTo>
                <a:lnTo>
                  <a:pt x="155181" y="144995"/>
                </a:lnTo>
                <a:lnTo>
                  <a:pt x="204495" y="144995"/>
                </a:lnTo>
                <a:lnTo>
                  <a:pt x="214693" y="173926"/>
                </a:lnTo>
                <a:lnTo>
                  <a:pt x="241325" y="173926"/>
                </a:lnTo>
                <a:close/>
              </a:path>
              <a:path w="791209" h="175895">
                <a:moveTo>
                  <a:pt x="357060" y="173926"/>
                </a:moveTo>
                <a:lnTo>
                  <a:pt x="324332" y="129870"/>
                </a:lnTo>
                <a:lnTo>
                  <a:pt x="322859" y="127901"/>
                </a:lnTo>
                <a:lnTo>
                  <a:pt x="331736" y="125933"/>
                </a:lnTo>
                <a:lnTo>
                  <a:pt x="338315" y="121640"/>
                </a:lnTo>
                <a:lnTo>
                  <a:pt x="348170" y="109156"/>
                </a:lnTo>
                <a:lnTo>
                  <a:pt x="348564" y="107848"/>
                </a:lnTo>
                <a:lnTo>
                  <a:pt x="350481" y="101269"/>
                </a:lnTo>
                <a:lnTo>
                  <a:pt x="350481" y="91401"/>
                </a:lnTo>
                <a:lnTo>
                  <a:pt x="326237" y="54330"/>
                </a:lnTo>
                <a:lnTo>
                  <a:pt x="325158" y="54063"/>
                </a:lnTo>
                <a:lnTo>
                  <a:pt x="325158" y="86474"/>
                </a:lnTo>
                <a:lnTo>
                  <a:pt x="325158" y="96659"/>
                </a:lnTo>
                <a:lnTo>
                  <a:pt x="323519" y="100609"/>
                </a:lnTo>
                <a:lnTo>
                  <a:pt x="316941" y="106527"/>
                </a:lnTo>
                <a:lnTo>
                  <a:pt x="312013" y="107848"/>
                </a:lnTo>
                <a:lnTo>
                  <a:pt x="281114" y="107848"/>
                </a:lnTo>
                <a:lnTo>
                  <a:pt x="281114" y="75285"/>
                </a:lnTo>
                <a:lnTo>
                  <a:pt x="312343" y="75285"/>
                </a:lnTo>
                <a:lnTo>
                  <a:pt x="316941" y="76606"/>
                </a:lnTo>
                <a:lnTo>
                  <a:pt x="323519" y="82524"/>
                </a:lnTo>
                <a:lnTo>
                  <a:pt x="325158" y="86474"/>
                </a:lnTo>
                <a:lnTo>
                  <a:pt x="325158" y="54063"/>
                </a:lnTo>
                <a:lnTo>
                  <a:pt x="318033" y="52298"/>
                </a:lnTo>
                <a:lnTo>
                  <a:pt x="308724" y="51612"/>
                </a:lnTo>
                <a:lnTo>
                  <a:pt x="256120" y="51612"/>
                </a:lnTo>
                <a:lnTo>
                  <a:pt x="256120" y="173926"/>
                </a:lnTo>
                <a:lnTo>
                  <a:pt x="281114" y="173926"/>
                </a:lnTo>
                <a:lnTo>
                  <a:pt x="281114" y="129870"/>
                </a:lnTo>
                <a:lnTo>
                  <a:pt x="294906" y="129870"/>
                </a:lnTo>
                <a:lnTo>
                  <a:pt x="326478" y="173926"/>
                </a:lnTo>
                <a:lnTo>
                  <a:pt x="357060" y="173926"/>
                </a:lnTo>
                <a:close/>
              </a:path>
              <a:path w="791209" h="175895">
                <a:moveTo>
                  <a:pt x="488899" y="112776"/>
                </a:moveTo>
                <a:lnTo>
                  <a:pt x="487730" y="99822"/>
                </a:lnTo>
                <a:lnTo>
                  <a:pt x="484251" y="88036"/>
                </a:lnTo>
                <a:lnTo>
                  <a:pt x="478497" y="77355"/>
                </a:lnTo>
                <a:lnTo>
                  <a:pt x="475132" y="73317"/>
                </a:lnTo>
                <a:lnTo>
                  <a:pt x="470484" y="67729"/>
                </a:lnTo>
                <a:lnTo>
                  <a:pt x="463257" y="61785"/>
                </a:lnTo>
                <a:lnTo>
                  <a:pt x="463257" y="112776"/>
                </a:lnTo>
                <a:lnTo>
                  <a:pt x="462572" y="120980"/>
                </a:lnTo>
                <a:lnTo>
                  <a:pt x="432803" y="151549"/>
                </a:lnTo>
                <a:lnTo>
                  <a:pt x="424789" y="152234"/>
                </a:lnTo>
                <a:lnTo>
                  <a:pt x="416775" y="151549"/>
                </a:lnTo>
                <a:lnTo>
                  <a:pt x="386994" y="120980"/>
                </a:lnTo>
                <a:lnTo>
                  <a:pt x="386321" y="112776"/>
                </a:lnTo>
                <a:lnTo>
                  <a:pt x="386994" y="104571"/>
                </a:lnTo>
                <a:lnTo>
                  <a:pt x="416814" y="74002"/>
                </a:lnTo>
                <a:lnTo>
                  <a:pt x="424789" y="73317"/>
                </a:lnTo>
                <a:lnTo>
                  <a:pt x="432803" y="74002"/>
                </a:lnTo>
                <a:lnTo>
                  <a:pt x="462711" y="104571"/>
                </a:lnTo>
                <a:lnTo>
                  <a:pt x="463257" y="112776"/>
                </a:lnTo>
                <a:lnTo>
                  <a:pt x="463257" y="61785"/>
                </a:lnTo>
                <a:lnTo>
                  <a:pt x="460806" y="59766"/>
                </a:lnTo>
                <a:lnTo>
                  <a:pt x="450024" y="54127"/>
                </a:lnTo>
                <a:lnTo>
                  <a:pt x="438124" y="50761"/>
                </a:lnTo>
                <a:lnTo>
                  <a:pt x="425107" y="49644"/>
                </a:lnTo>
                <a:lnTo>
                  <a:pt x="412102" y="50761"/>
                </a:lnTo>
                <a:lnTo>
                  <a:pt x="371729" y="77355"/>
                </a:lnTo>
                <a:lnTo>
                  <a:pt x="361327" y="112776"/>
                </a:lnTo>
                <a:lnTo>
                  <a:pt x="362496" y="125730"/>
                </a:lnTo>
                <a:lnTo>
                  <a:pt x="389420" y="165773"/>
                </a:lnTo>
                <a:lnTo>
                  <a:pt x="425107" y="175895"/>
                </a:lnTo>
                <a:lnTo>
                  <a:pt x="438124" y="174777"/>
                </a:lnTo>
                <a:lnTo>
                  <a:pt x="475132" y="152234"/>
                </a:lnTo>
                <a:lnTo>
                  <a:pt x="487730" y="125730"/>
                </a:lnTo>
                <a:lnTo>
                  <a:pt x="488899" y="112776"/>
                </a:lnTo>
                <a:close/>
              </a:path>
              <a:path w="791209" h="175895">
                <a:moveTo>
                  <a:pt x="613181" y="112776"/>
                </a:moveTo>
                <a:lnTo>
                  <a:pt x="612063" y="100203"/>
                </a:lnTo>
                <a:lnTo>
                  <a:pt x="608736" y="88684"/>
                </a:lnTo>
                <a:lnTo>
                  <a:pt x="603186" y="78282"/>
                </a:lnTo>
                <a:lnTo>
                  <a:pt x="600671" y="75298"/>
                </a:lnTo>
                <a:lnTo>
                  <a:pt x="595426" y="69049"/>
                </a:lnTo>
                <a:lnTo>
                  <a:pt x="588187" y="63360"/>
                </a:lnTo>
                <a:lnTo>
                  <a:pt x="588187" y="112776"/>
                </a:lnTo>
                <a:lnTo>
                  <a:pt x="587514" y="120726"/>
                </a:lnTo>
                <a:lnTo>
                  <a:pt x="558660" y="149580"/>
                </a:lnTo>
                <a:lnTo>
                  <a:pt x="550710" y="150253"/>
                </a:lnTo>
                <a:lnTo>
                  <a:pt x="550710" y="149923"/>
                </a:lnTo>
                <a:lnTo>
                  <a:pt x="531304" y="149923"/>
                </a:lnTo>
                <a:lnTo>
                  <a:pt x="531304" y="75298"/>
                </a:lnTo>
                <a:lnTo>
                  <a:pt x="550710" y="75298"/>
                </a:lnTo>
                <a:lnTo>
                  <a:pt x="585520" y="97815"/>
                </a:lnTo>
                <a:lnTo>
                  <a:pt x="588187" y="112776"/>
                </a:lnTo>
                <a:lnTo>
                  <a:pt x="588187" y="63360"/>
                </a:lnTo>
                <a:lnTo>
                  <a:pt x="585800" y="61468"/>
                </a:lnTo>
                <a:lnTo>
                  <a:pt x="575157" y="56019"/>
                </a:lnTo>
                <a:lnTo>
                  <a:pt x="563473" y="52730"/>
                </a:lnTo>
                <a:lnTo>
                  <a:pt x="550710" y="51625"/>
                </a:lnTo>
                <a:lnTo>
                  <a:pt x="506653" y="51625"/>
                </a:lnTo>
                <a:lnTo>
                  <a:pt x="506653" y="173926"/>
                </a:lnTo>
                <a:lnTo>
                  <a:pt x="550710" y="173926"/>
                </a:lnTo>
                <a:lnTo>
                  <a:pt x="595426" y="156502"/>
                </a:lnTo>
                <a:lnTo>
                  <a:pt x="600595" y="150253"/>
                </a:lnTo>
                <a:lnTo>
                  <a:pt x="603186" y="147129"/>
                </a:lnTo>
                <a:lnTo>
                  <a:pt x="608736" y="136728"/>
                </a:lnTo>
                <a:lnTo>
                  <a:pt x="612063" y="125298"/>
                </a:lnTo>
                <a:lnTo>
                  <a:pt x="613181" y="112776"/>
                </a:lnTo>
                <a:close/>
              </a:path>
              <a:path w="791209" h="175895">
                <a:moveTo>
                  <a:pt x="734491" y="51625"/>
                </a:moveTo>
                <a:lnTo>
                  <a:pt x="709510" y="51625"/>
                </a:lnTo>
                <a:lnTo>
                  <a:pt x="709510" y="102908"/>
                </a:lnTo>
                <a:lnTo>
                  <a:pt x="711822" y="137426"/>
                </a:lnTo>
                <a:lnTo>
                  <a:pt x="658545" y="51943"/>
                </a:lnTo>
                <a:lnTo>
                  <a:pt x="629945" y="51943"/>
                </a:lnTo>
                <a:lnTo>
                  <a:pt x="629945" y="174256"/>
                </a:lnTo>
                <a:lnTo>
                  <a:pt x="654926" y="174256"/>
                </a:lnTo>
                <a:lnTo>
                  <a:pt x="654926" y="122974"/>
                </a:lnTo>
                <a:lnTo>
                  <a:pt x="652640" y="88442"/>
                </a:lnTo>
                <a:lnTo>
                  <a:pt x="705561" y="173926"/>
                </a:lnTo>
                <a:lnTo>
                  <a:pt x="734491" y="173926"/>
                </a:lnTo>
                <a:lnTo>
                  <a:pt x="734491" y="51625"/>
                </a:lnTo>
                <a:close/>
              </a:path>
              <a:path w="791209" h="175895">
                <a:moveTo>
                  <a:pt x="781850" y="51625"/>
                </a:moveTo>
                <a:lnTo>
                  <a:pt x="756856" y="51625"/>
                </a:lnTo>
                <a:lnTo>
                  <a:pt x="756856" y="173926"/>
                </a:lnTo>
                <a:lnTo>
                  <a:pt x="781850" y="173926"/>
                </a:lnTo>
                <a:lnTo>
                  <a:pt x="781850" y="51625"/>
                </a:lnTo>
                <a:close/>
              </a:path>
              <a:path w="791209" h="175895">
                <a:moveTo>
                  <a:pt x="790714" y="14795"/>
                </a:moveTo>
                <a:lnTo>
                  <a:pt x="775919" y="0"/>
                </a:lnTo>
                <a:lnTo>
                  <a:pt x="747649" y="28270"/>
                </a:lnTo>
                <a:lnTo>
                  <a:pt x="758507" y="39128"/>
                </a:lnTo>
                <a:lnTo>
                  <a:pt x="790714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625A4CDC-8FAB-DAF2-E432-46D1E6A6617B}"/>
              </a:ext>
            </a:extLst>
          </p:cNvPr>
          <p:cNvSpPr/>
          <p:nvPr/>
        </p:nvSpPr>
        <p:spPr>
          <a:xfrm>
            <a:off x="18481802" y="10325322"/>
            <a:ext cx="991235" cy="175895"/>
          </a:xfrm>
          <a:custGeom>
            <a:avLst/>
            <a:gdLst/>
            <a:ahLst/>
            <a:cxnLst/>
            <a:rect l="l" t="t" r="r" b="b"/>
            <a:pathLst>
              <a:path w="991234" h="175895">
                <a:moveTo>
                  <a:pt x="99618" y="131521"/>
                </a:moveTo>
                <a:lnTo>
                  <a:pt x="98628" y="126580"/>
                </a:lnTo>
                <a:lnTo>
                  <a:pt x="96659" y="122301"/>
                </a:lnTo>
                <a:lnTo>
                  <a:pt x="95008" y="118033"/>
                </a:lnTo>
                <a:lnTo>
                  <a:pt x="50304" y="98958"/>
                </a:lnTo>
                <a:lnTo>
                  <a:pt x="41414" y="97320"/>
                </a:lnTo>
                <a:lnTo>
                  <a:pt x="35509" y="95351"/>
                </a:lnTo>
                <a:lnTo>
                  <a:pt x="32537" y="93370"/>
                </a:lnTo>
                <a:lnTo>
                  <a:pt x="29591" y="92062"/>
                </a:lnTo>
                <a:lnTo>
                  <a:pt x="27940" y="89420"/>
                </a:lnTo>
                <a:lnTo>
                  <a:pt x="27940" y="81864"/>
                </a:lnTo>
                <a:lnTo>
                  <a:pt x="29591" y="78574"/>
                </a:lnTo>
                <a:lnTo>
                  <a:pt x="36487" y="73317"/>
                </a:lnTo>
                <a:lnTo>
                  <a:pt x="41757" y="71996"/>
                </a:lnTo>
                <a:lnTo>
                  <a:pt x="48996" y="71996"/>
                </a:lnTo>
                <a:lnTo>
                  <a:pt x="57683" y="72923"/>
                </a:lnTo>
                <a:lnTo>
                  <a:pt x="64516" y="75704"/>
                </a:lnTo>
                <a:lnTo>
                  <a:pt x="69519" y="80327"/>
                </a:lnTo>
                <a:lnTo>
                  <a:pt x="72656" y="86791"/>
                </a:lnTo>
                <a:lnTo>
                  <a:pt x="97967" y="86791"/>
                </a:lnTo>
                <a:lnTo>
                  <a:pt x="69240" y="51663"/>
                </a:lnTo>
                <a:lnTo>
                  <a:pt x="48996" y="48983"/>
                </a:lnTo>
                <a:lnTo>
                  <a:pt x="39928" y="49606"/>
                </a:lnTo>
                <a:lnTo>
                  <a:pt x="6362" y="71348"/>
                </a:lnTo>
                <a:lnTo>
                  <a:pt x="2946" y="87452"/>
                </a:lnTo>
                <a:lnTo>
                  <a:pt x="2946" y="93370"/>
                </a:lnTo>
                <a:lnTo>
                  <a:pt x="32880" y="120662"/>
                </a:lnTo>
                <a:lnTo>
                  <a:pt x="44386" y="123291"/>
                </a:lnTo>
                <a:lnTo>
                  <a:pt x="45034" y="123291"/>
                </a:lnTo>
                <a:lnTo>
                  <a:pt x="45364" y="123621"/>
                </a:lnTo>
                <a:lnTo>
                  <a:pt x="46024" y="123621"/>
                </a:lnTo>
                <a:lnTo>
                  <a:pt x="46685" y="123952"/>
                </a:lnTo>
                <a:lnTo>
                  <a:pt x="47675" y="123952"/>
                </a:lnTo>
                <a:lnTo>
                  <a:pt x="47993" y="124282"/>
                </a:lnTo>
                <a:lnTo>
                  <a:pt x="48653" y="124282"/>
                </a:lnTo>
                <a:lnTo>
                  <a:pt x="67068" y="128549"/>
                </a:lnTo>
                <a:lnTo>
                  <a:pt x="69697" y="129870"/>
                </a:lnTo>
                <a:lnTo>
                  <a:pt x="73634" y="133159"/>
                </a:lnTo>
                <a:lnTo>
                  <a:pt x="74625" y="135458"/>
                </a:lnTo>
                <a:lnTo>
                  <a:pt x="74625" y="142367"/>
                </a:lnTo>
                <a:lnTo>
                  <a:pt x="72656" y="145973"/>
                </a:lnTo>
                <a:lnTo>
                  <a:pt x="65100" y="150583"/>
                </a:lnTo>
                <a:lnTo>
                  <a:pt x="59842" y="151892"/>
                </a:lnTo>
                <a:lnTo>
                  <a:pt x="44386" y="151892"/>
                </a:lnTo>
                <a:lnTo>
                  <a:pt x="38138" y="150583"/>
                </a:lnTo>
                <a:lnTo>
                  <a:pt x="29591" y="144665"/>
                </a:lnTo>
                <a:lnTo>
                  <a:pt x="26619" y="140055"/>
                </a:lnTo>
                <a:lnTo>
                  <a:pt x="24980" y="133807"/>
                </a:lnTo>
                <a:lnTo>
                  <a:pt x="0" y="133807"/>
                </a:lnTo>
                <a:lnTo>
                  <a:pt x="22275" y="168579"/>
                </a:lnTo>
                <a:lnTo>
                  <a:pt x="52933" y="175247"/>
                </a:lnTo>
                <a:lnTo>
                  <a:pt x="58521" y="175247"/>
                </a:lnTo>
                <a:lnTo>
                  <a:pt x="98298" y="150253"/>
                </a:lnTo>
                <a:lnTo>
                  <a:pt x="99618" y="144335"/>
                </a:lnTo>
                <a:lnTo>
                  <a:pt x="99618" y="131521"/>
                </a:lnTo>
                <a:close/>
              </a:path>
              <a:path w="991234" h="175895">
                <a:moveTo>
                  <a:pt x="211074" y="92062"/>
                </a:moveTo>
                <a:lnTo>
                  <a:pt x="192824" y="57391"/>
                </a:lnTo>
                <a:lnTo>
                  <a:pt x="186080" y="54305"/>
                </a:lnTo>
                <a:lnTo>
                  <a:pt x="186080" y="87452"/>
                </a:lnTo>
                <a:lnTo>
                  <a:pt x="186080" y="98298"/>
                </a:lnTo>
                <a:lnTo>
                  <a:pt x="184442" y="102590"/>
                </a:lnTo>
                <a:lnTo>
                  <a:pt x="181152" y="105867"/>
                </a:lnTo>
                <a:lnTo>
                  <a:pt x="177863" y="108826"/>
                </a:lnTo>
                <a:lnTo>
                  <a:pt x="172935" y="110464"/>
                </a:lnTo>
                <a:lnTo>
                  <a:pt x="141376" y="110464"/>
                </a:lnTo>
                <a:lnTo>
                  <a:pt x="141376" y="75285"/>
                </a:lnTo>
                <a:lnTo>
                  <a:pt x="173266" y="75285"/>
                </a:lnTo>
                <a:lnTo>
                  <a:pt x="177863" y="76936"/>
                </a:lnTo>
                <a:lnTo>
                  <a:pt x="181152" y="79895"/>
                </a:lnTo>
                <a:lnTo>
                  <a:pt x="184442" y="83185"/>
                </a:lnTo>
                <a:lnTo>
                  <a:pt x="186080" y="87452"/>
                </a:lnTo>
                <a:lnTo>
                  <a:pt x="186080" y="54305"/>
                </a:lnTo>
                <a:lnTo>
                  <a:pt x="185432" y="54000"/>
                </a:lnTo>
                <a:lnTo>
                  <a:pt x="177050" y="51968"/>
                </a:lnTo>
                <a:lnTo>
                  <a:pt x="167678" y="51282"/>
                </a:lnTo>
                <a:lnTo>
                  <a:pt x="167678" y="50952"/>
                </a:lnTo>
                <a:lnTo>
                  <a:pt x="116382" y="50952"/>
                </a:lnTo>
                <a:lnTo>
                  <a:pt x="116382" y="173278"/>
                </a:lnTo>
                <a:lnTo>
                  <a:pt x="141376" y="173278"/>
                </a:lnTo>
                <a:lnTo>
                  <a:pt x="141376" y="133819"/>
                </a:lnTo>
                <a:lnTo>
                  <a:pt x="167678" y="133819"/>
                </a:lnTo>
                <a:lnTo>
                  <a:pt x="204419" y="116471"/>
                </a:lnTo>
                <a:lnTo>
                  <a:pt x="207518" y="110464"/>
                </a:lnTo>
                <a:lnTo>
                  <a:pt x="208114" y="109321"/>
                </a:lnTo>
                <a:lnTo>
                  <a:pt x="210337" y="101180"/>
                </a:lnTo>
                <a:lnTo>
                  <a:pt x="211074" y="92062"/>
                </a:lnTo>
                <a:close/>
              </a:path>
              <a:path w="991234" h="175895">
                <a:moveTo>
                  <a:pt x="350481" y="112445"/>
                </a:moveTo>
                <a:lnTo>
                  <a:pt x="336715" y="72986"/>
                </a:lnTo>
                <a:lnTo>
                  <a:pt x="325158" y="61722"/>
                </a:lnTo>
                <a:lnTo>
                  <a:pt x="325158" y="112445"/>
                </a:lnTo>
                <a:lnTo>
                  <a:pt x="324485" y="120650"/>
                </a:lnTo>
                <a:lnTo>
                  <a:pt x="294703" y="151218"/>
                </a:lnTo>
                <a:lnTo>
                  <a:pt x="286689" y="151892"/>
                </a:lnTo>
                <a:lnTo>
                  <a:pt x="278676" y="151218"/>
                </a:lnTo>
                <a:lnTo>
                  <a:pt x="248907" y="120650"/>
                </a:lnTo>
                <a:lnTo>
                  <a:pt x="248221" y="112445"/>
                </a:lnTo>
                <a:lnTo>
                  <a:pt x="248907" y="104228"/>
                </a:lnTo>
                <a:lnTo>
                  <a:pt x="278726" y="73672"/>
                </a:lnTo>
                <a:lnTo>
                  <a:pt x="286689" y="72986"/>
                </a:lnTo>
                <a:lnTo>
                  <a:pt x="294703" y="73672"/>
                </a:lnTo>
                <a:lnTo>
                  <a:pt x="324485" y="104228"/>
                </a:lnTo>
                <a:lnTo>
                  <a:pt x="325158" y="112445"/>
                </a:lnTo>
                <a:lnTo>
                  <a:pt x="325158" y="61722"/>
                </a:lnTo>
                <a:lnTo>
                  <a:pt x="322389" y="59436"/>
                </a:lnTo>
                <a:lnTo>
                  <a:pt x="311594" y="53797"/>
                </a:lnTo>
                <a:lnTo>
                  <a:pt x="299707" y="50431"/>
                </a:lnTo>
                <a:lnTo>
                  <a:pt x="286689" y="49314"/>
                </a:lnTo>
                <a:lnTo>
                  <a:pt x="273685" y="50431"/>
                </a:lnTo>
                <a:lnTo>
                  <a:pt x="233362" y="77076"/>
                </a:lnTo>
                <a:lnTo>
                  <a:pt x="224256" y="99491"/>
                </a:lnTo>
                <a:lnTo>
                  <a:pt x="224218" y="99618"/>
                </a:lnTo>
                <a:lnTo>
                  <a:pt x="222910" y="112445"/>
                </a:lnTo>
                <a:lnTo>
                  <a:pt x="224078" y="125399"/>
                </a:lnTo>
                <a:lnTo>
                  <a:pt x="227558" y="137185"/>
                </a:lnTo>
                <a:lnTo>
                  <a:pt x="261797" y="171094"/>
                </a:lnTo>
                <a:lnTo>
                  <a:pt x="286689" y="175577"/>
                </a:lnTo>
                <a:lnTo>
                  <a:pt x="299707" y="174459"/>
                </a:lnTo>
                <a:lnTo>
                  <a:pt x="311594" y="171094"/>
                </a:lnTo>
                <a:lnTo>
                  <a:pt x="322389" y="165442"/>
                </a:lnTo>
                <a:lnTo>
                  <a:pt x="332066" y="157492"/>
                </a:lnTo>
                <a:lnTo>
                  <a:pt x="336715" y="151892"/>
                </a:lnTo>
                <a:lnTo>
                  <a:pt x="340067" y="147866"/>
                </a:lnTo>
                <a:lnTo>
                  <a:pt x="345833" y="137185"/>
                </a:lnTo>
                <a:lnTo>
                  <a:pt x="349313" y="125399"/>
                </a:lnTo>
                <a:lnTo>
                  <a:pt x="350481" y="112445"/>
                </a:lnTo>
                <a:close/>
              </a:path>
              <a:path w="991234" h="175895">
                <a:moveTo>
                  <a:pt x="469163" y="173596"/>
                </a:moveTo>
                <a:lnTo>
                  <a:pt x="436448" y="129540"/>
                </a:lnTo>
                <a:lnTo>
                  <a:pt x="434975" y="127558"/>
                </a:lnTo>
                <a:lnTo>
                  <a:pt x="443852" y="125590"/>
                </a:lnTo>
                <a:lnTo>
                  <a:pt x="450418" y="121323"/>
                </a:lnTo>
                <a:lnTo>
                  <a:pt x="460286" y="108826"/>
                </a:lnTo>
                <a:lnTo>
                  <a:pt x="460667" y="107518"/>
                </a:lnTo>
                <a:lnTo>
                  <a:pt x="462597" y="100939"/>
                </a:lnTo>
                <a:lnTo>
                  <a:pt x="462597" y="91071"/>
                </a:lnTo>
                <a:lnTo>
                  <a:pt x="461873" y="82435"/>
                </a:lnTo>
                <a:lnTo>
                  <a:pt x="437286" y="53746"/>
                </a:lnTo>
                <a:lnTo>
                  <a:pt x="437286" y="86144"/>
                </a:lnTo>
                <a:lnTo>
                  <a:pt x="437286" y="96329"/>
                </a:lnTo>
                <a:lnTo>
                  <a:pt x="435622" y="100279"/>
                </a:lnTo>
                <a:lnTo>
                  <a:pt x="429056" y="106197"/>
                </a:lnTo>
                <a:lnTo>
                  <a:pt x="424116" y="107518"/>
                </a:lnTo>
                <a:lnTo>
                  <a:pt x="393217" y="107518"/>
                </a:lnTo>
                <a:lnTo>
                  <a:pt x="393217" y="74955"/>
                </a:lnTo>
                <a:lnTo>
                  <a:pt x="424459" y="74955"/>
                </a:lnTo>
                <a:lnTo>
                  <a:pt x="429056" y="76276"/>
                </a:lnTo>
                <a:lnTo>
                  <a:pt x="435622" y="82194"/>
                </a:lnTo>
                <a:lnTo>
                  <a:pt x="437286" y="86144"/>
                </a:lnTo>
                <a:lnTo>
                  <a:pt x="437286" y="53746"/>
                </a:lnTo>
                <a:lnTo>
                  <a:pt x="430149" y="51968"/>
                </a:lnTo>
                <a:lnTo>
                  <a:pt x="420827" y="51282"/>
                </a:lnTo>
                <a:lnTo>
                  <a:pt x="368236" y="51282"/>
                </a:lnTo>
                <a:lnTo>
                  <a:pt x="368236" y="173596"/>
                </a:lnTo>
                <a:lnTo>
                  <a:pt x="393217" y="173596"/>
                </a:lnTo>
                <a:lnTo>
                  <a:pt x="393217" y="129540"/>
                </a:lnTo>
                <a:lnTo>
                  <a:pt x="407035" y="129540"/>
                </a:lnTo>
                <a:lnTo>
                  <a:pt x="438594" y="173596"/>
                </a:lnTo>
                <a:lnTo>
                  <a:pt x="469163" y="173596"/>
                </a:lnTo>
                <a:close/>
              </a:path>
              <a:path w="991234" h="175895">
                <a:moveTo>
                  <a:pt x="566813" y="51295"/>
                </a:moveTo>
                <a:lnTo>
                  <a:pt x="471462" y="51295"/>
                </a:lnTo>
                <a:lnTo>
                  <a:pt x="471462" y="75425"/>
                </a:lnTo>
                <a:lnTo>
                  <a:pt x="506653" y="75425"/>
                </a:lnTo>
                <a:lnTo>
                  <a:pt x="506653" y="173215"/>
                </a:lnTo>
                <a:lnTo>
                  <a:pt x="531647" y="173215"/>
                </a:lnTo>
                <a:lnTo>
                  <a:pt x="531647" y="75425"/>
                </a:lnTo>
                <a:lnTo>
                  <a:pt x="566813" y="75425"/>
                </a:lnTo>
                <a:lnTo>
                  <a:pt x="566813" y="51295"/>
                </a:lnTo>
                <a:close/>
              </a:path>
              <a:path w="991234" h="175895">
                <a:moveTo>
                  <a:pt x="702284" y="112445"/>
                </a:moveTo>
                <a:lnTo>
                  <a:pt x="688517" y="72986"/>
                </a:lnTo>
                <a:lnTo>
                  <a:pt x="676960" y="61722"/>
                </a:lnTo>
                <a:lnTo>
                  <a:pt x="676960" y="112445"/>
                </a:lnTo>
                <a:lnTo>
                  <a:pt x="676287" y="120650"/>
                </a:lnTo>
                <a:lnTo>
                  <a:pt x="646455" y="151218"/>
                </a:lnTo>
                <a:lnTo>
                  <a:pt x="638492" y="151892"/>
                </a:lnTo>
                <a:lnTo>
                  <a:pt x="630478" y="151218"/>
                </a:lnTo>
                <a:lnTo>
                  <a:pt x="600697" y="120650"/>
                </a:lnTo>
                <a:lnTo>
                  <a:pt x="600024" y="112445"/>
                </a:lnTo>
                <a:lnTo>
                  <a:pt x="600697" y="104228"/>
                </a:lnTo>
                <a:lnTo>
                  <a:pt x="630478" y="73672"/>
                </a:lnTo>
                <a:lnTo>
                  <a:pt x="638492" y="72986"/>
                </a:lnTo>
                <a:lnTo>
                  <a:pt x="646506" y="73672"/>
                </a:lnTo>
                <a:lnTo>
                  <a:pt x="676287" y="104228"/>
                </a:lnTo>
                <a:lnTo>
                  <a:pt x="676960" y="112445"/>
                </a:lnTo>
                <a:lnTo>
                  <a:pt x="676960" y="61722"/>
                </a:lnTo>
                <a:lnTo>
                  <a:pt x="674192" y="59436"/>
                </a:lnTo>
                <a:lnTo>
                  <a:pt x="663397" y="53797"/>
                </a:lnTo>
                <a:lnTo>
                  <a:pt x="651510" y="50431"/>
                </a:lnTo>
                <a:lnTo>
                  <a:pt x="638492" y="49314"/>
                </a:lnTo>
                <a:lnTo>
                  <a:pt x="625487" y="50431"/>
                </a:lnTo>
                <a:lnTo>
                  <a:pt x="585165" y="77076"/>
                </a:lnTo>
                <a:lnTo>
                  <a:pt x="576199" y="99491"/>
                </a:lnTo>
                <a:lnTo>
                  <a:pt x="576148" y="99618"/>
                </a:lnTo>
                <a:lnTo>
                  <a:pt x="575043" y="112445"/>
                </a:lnTo>
                <a:lnTo>
                  <a:pt x="576148" y="125399"/>
                </a:lnTo>
                <a:lnTo>
                  <a:pt x="579526" y="137185"/>
                </a:lnTo>
                <a:lnTo>
                  <a:pt x="613587" y="171094"/>
                </a:lnTo>
                <a:lnTo>
                  <a:pt x="638492" y="175577"/>
                </a:lnTo>
                <a:lnTo>
                  <a:pt x="651510" y="174459"/>
                </a:lnTo>
                <a:lnTo>
                  <a:pt x="663397" y="171094"/>
                </a:lnTo>
                <a:lnTo>
                  <a:pt x="674192" y="165442"/>
                </a:lnTo>
                <a:lnTo>
                  <a:pt x="683856" y="157492"/>
                </a:lnTo>
                <a:lnTo>
                  <a:pt x="688517" y="151892"/>
                </a:lnTo>
                <a:lnTo>
                  <a:pt x="691870" y="147866"/>
                </a:lnTo>
                <a:lnTo>
                  <a:pt x="697636" y="137185"/>
                </a:lnTo>
                <a:lnTo>
                  <a:pt x="701116" y="125399"/>
                </a:lnTo>
                <a:lnTo>
                  <a:pt x="702284" y="112445"/>
                </a:lnTo>
                <a:close/>
              </a:path>
              <a:path w="991234" h="175895">
                <a:moveTo>
                  <a:pt x="816368" y="51295"/>
                </a:moveTo>
                <a:lnTo>
                  <a:pt x="790054" y="51295"/>
                </a:lnTo>
                <a:lnTo>
                  <a:pt x="760145" y="144005"/>
                </a:lnTo>
                <a:lnTo>
                  <a:pt x="730885" y="51295"/>
                </a:lnTo>
                <a:lnTo>
                  <a:pt x="704570" y="51295"/>
                </a:lnTo>
                <a:lnTo>
                  <a:pt x="744359" y="173596"/>
                </a:lnTo>
                <a:lnTo>
                  <a:pt x="775919" y="173596"/>
                </a:lnTo>
                <a:lnTo>
                  <a:pt x="816368" y="51295"/>
                </a:lnTo>
                <a:close/>
              </a:path>
              <a:path w="991234" h="175895">
                <a:moveTo>
                  <a:pt x="934720" y="51295"/>
                </a:moveTo>
                <a:lnTo>
                  <a:pt x="909739" y="51295"/>
                </a:lnTo>
                <a:lnTo>
                  <a:pt x="909739" y="102577"/>
                </a:lnTo>
                <a:lnTo>
                  <a:pt x="912037" y="137096"/>
                </a:lnTo>
                <a:lnTo>
                  <a:pt x="858774" y="51612"/>
                </a:lnTo>
                <a:lnTo>
                  <a:pt x="830173" y="51612"/>
                </a:lnTo>
                <a:lnTo>
                  <a:pt x="830173" y="173926"/>
                </a:lnTo>
                <a:lnTo>
                  <a:pt x="855154" y="173926"/>
                </a:lnTo>
                <a:lnTo>
                  <a:pt x="855154" y="122643"/>
                </a:lnTo>
                <a:lnTo>
                  <a:pt x="852855" y="88112"/>
                </a:lnTo>
                <a:lnTo>
                  <a:pt x="905789" y="173596"/>
                </a:lnTo>
                <a:lnTo>
                  <a:pt x="934720" y="173596"/>
                </a:lnTo>
                <a:lnTo>
                  <a:pt x="934720" y="51295"/>
                </a:lnTo>
                <a:close/>
              </a:path>
              <a:path w="991234" h="175895">
                <a:moveTo>
                  <a:pt x="981735" y="51282"/>
                </a:moveTo>
                <a:lnTo>
                  <a:pt x="956754" y="51282"/>
                </a:lnTo>
                <a:lnTo>
                  <a:pt x="956754" y="173596"/>
                </a:lnTo>
                <a:lnTo>
                  <a:pt x="981735" y="173596"/>
                </a:lnTo>
                <a:lnTo>
                  <a:pt x="981735" y="51282"/>
                </a:lnTo>
                <a:close/>
              </a:path>
              <a:path w="991234" h="175895">
                <a:moveTo>
                  <a:pt x="990942" y="14795"/>
                </a:moveTo>
                <a:lnTo>
                  <a:pt x="976147" y="0"/>
                </a:lnTo>
                <a:lnTo>
                  <a:pt x="947877" y="28270"/>
                </a:lnTo>
                <a:lnTo>
                  <a:pt x="958735" y="39128"/>
                </a:lnTo>
                <a:lnTo>
                  <a:pt x="990942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>
            <a:extLst>
              <a:ext uri="{FF2B5EF4-FFF2-40B4-BE49-F238E27FC236}">
                <a16:creationId xmlns:a16="http://schemas.microsoft.com/office/drawing/2014/main" id="{AFFC79E3-D81A-C3DF-61B4-993131A817FB}"/>
              </a:ext>
            </a:extLst>
          </p:cNvPr>
          <p:cNvGrpSpPr/>
          <p:nvPr/>
        </p:nvGrpSpPr>
        <p:grpSpPr>
          <a:xfrm>
            <a:off x="18480163" y="10584069"/>
            <a:ext cx="949960" cy="126364"/>
            <a:chOff x="18480163" y="10584069"/>
            <a:chExt cx="949960" cy="126364"/>
          </a:xfrm>
        </p:grpSpPr>
        <p:pic>
          <p:nvPicPr>
            <p:cNvPr id="24" name="object 24">
              <a:extLst>
                <a:ext uri="{FF2B5EF4-FFF2-40B4-BE49-F238E27FC236}">
                  <a16:creationId xmlns:a16="http://schemas.microsoft.com/office/drawing/2014/main" id="{9AC95310-93DE-4D5D-5F16-F2CD5A212E8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80163" y="10584069"/>
              <a:ext cx="248229" cy="126247"/>
            </a:xfrm>
            <a:prstGeom prst="rect">
              <a:avLst/>
            </a:prstGeom>
          </p:spPr>
        </p:pic>
        <p:pic>
          <p:nvPicPr>
            <p:cNvPr id="25" name="object 25">
              <a:extLst>
                <a:ext uri="{FF2B5EF4-FFF2-40B4-BE49-F238E27FC236}">
                  <a16:creationId xmlns:a16="http://schemas.microsoft.com/office/drawing/2014/main" id="{4D27707E-342E-7C59-BACF-B8FCF70E69F1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50420" y="10585908"/>
              <a:ext cx="427090" cy="124086"/>
            </a:xfrm>
            <a:prstGeom prst="rect">
              <a:avLst/>
            </a:prstGeom>
          </p:spPr>
        </p:pic>
        <p:pic>
          <p:nvPicPr>
            <p:cNvPr id="26" name="object 26">
              <a:extLst>
                <a:ext uri="{FF2B5EF4-FFF2-40B4-BE49-F238E27FC236}">
                  <a16:creationId xmlns:a16="http://schemas.microsoft.com/office/drawing/2014/main" id="{108592C1-7A60-609A-98E8-4CB70051FD8F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199535" y="10586034"/>
              <a:ext cx="230476" cy="122311"/>
            </a:xfrm>
            <a:prstGeom prst="rect">
              <a:avLst/>
            </a:prstGeom>
          </p:spPr>
        </p:pic>
      </p:grpSp>
      <p:grpSp>
        <p:nvGrpSpPr>
          <p:cNvPr id="27" name="object 27">
            <a:extLst>
              <a:ext uri="{FF2B5EF4-FFF2-40B4-BE49-F238E27FC236}">
                <a16:creationId xmlns:a16="http://schemas.microsoft.com/office/drawing/2014/main" id="{F5944595-9E69-D589-E186-02C273C30AF4}"/>
              </a:ext>
            </a:extLst>
          </p:cNvPr>
          <p:cNvGrpSpPr/>
          <p:nvPr/>
        </p:nvGrpSpPr>
        <p:grpSpPr>
          <a:xfrm>
            <a:off x="15085273" y="10112014"/>
            <a:ext cx="649605" cy="440690"/>
            <a:chOff x="15085273" y="10112014"/>
            <a:chExt cx="649605" cy="440690"/>
          </a:xfrm>
        </p:grpSpPr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D0926899-5FF1-9117-EEDA-3C0198245132}"/>
                </a:ext>
              </a:extLst>
            </p:cNvPr>
            <p:cNvSpPr/>
            <p:nvPr/>
          </p:nvSpPr>
          <p:spPr>
            <a:xfrm>
              <a:off x="15093278" y="10331454"/>
              <a:ext cx="633095" cy="213360"/>
            </a:xfrm>
            <a:custGeom>
              <a:avLst/>
              <a:gdLst/>
              <a:ahLst/>
              <a:cxnLst/>
              <a:rect l="l" t="t" r="r" b="b"/>
              <a:pathLst>
                <a:path w="633094" h="213359">
                  <a:moveTo>
                    <a:pt x="632787" y="0"/>
                  </a:moveTo>
                  <a:lnTo>
                    <a:pt x="0" y="0"/>
                  </a:lnTo>
                  <a:lnTo>
                    <a:pt x="0" y="212852"/>
                  </a:lnTo>
                  <a:lnTo>
                    <a:pt x="632787" y="212852"/>
                  </a:lnTo>
                  <a:lnTo>
                    <a:pt x="632787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E29950B5-67EB-FA72-1526-6BCA86653B36}"/>
                </a:ext>
              </a:extLst>
            </p:cNvPr>
            <p:cNvSpPr/>
            <p:nvPr/>
          </p:nvSpPr>
          <p:spPr>
            <a:xfrm>
              <a:off x="15093941" y="10120194"/>
              <a:ext cx="316230" cy="424180"/>
            </a:xfrm>
            <a:custGeom>
              <a:avLst/>
              <a:gdLst/>
              <a:ahLst/>
              <a:cxnLst/>
              <a:rect l="l" t="t" r="r" b="b"/>
              <a:pathLst>
                <a:path w="316230" h="424179">
                  <a:moveTo>
                    <a:pt x="0" y="0"/>
                  </a:moveTo>
                  <a:lnTo>
                    <a:pt x="0" y="424112"/>
                  </a:lnTo>
                  <a:lnTo>
                    <a:pt x="315739" y="211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CCC98561-723C-D018-6363-1C15AA9EB814}"/>
                </a:ext>
              </a:extLst>
            </p:cNvPr>
            <p:cNvSpPr/>
            <p:nvPr/>
          </p:nvSpPr>
          <p:spPr>
            <a:xfrm>
              <a:off x="15090702" y="10117443"/>
              <a:ext cx="638175" cy="429895"/>
            </a:xfrm>
            <a:custGeom>
              <a:avLst/>
              <a:gdLst/>
              <a:ahLst/>
              <a:cxnLst/>
              <a:rect l="l" t="t" r="r" b="b"/>
              <a:pathLst>
                <a:path w="638175" h="429895">
                  <a:moveTo>
                    <a:pt x="0" y="0"/>
                  </a:moveTo>
                  <a:lnTo>
                    <a:pt x="638179" y="0"/>
                  </a:lnTo>
                  <a:lnTo>
                    <a:pt x="638179" y="429589"/>
                  </a:lnTo>
                  <a:lnTo>
                    <a:pt x="0" y="429589"/>
                  </a:lnTo>
                  <a:lnTo>
                    <a:pt x="0" y="0"/>
                  </a:lnTo>
                  <a:close/>
                </a:path>
              </a:pathLst>
            </a:custGeom>
            <a:ln w="10858">
              <a:solidFill>
                <a:srgbClr val="C59C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>
            <a:extLst>
              <a:ext uri="{FF2B5EF4-FFF2-40B4-BE49-F238E27FC236}">
                <a16:creationId xmlns:a16="http://schemas.microsoft.com/office/drawing/2014/main" id="{659C4B33-180B-0608-7C5F-D4B7FD7B07DC}"/>
              </a:ext>
            </a:extLst>
          </p:cNvPr>
          <p:cNvGrpSpPr/>
          <p:nvPr/>
        </p:nvGrpSpPr>
        <p:grpSpPr>
          <a:xfrm>
            <a:off x="15119598" y="10601457"/>
            <a:ext cx="580390" cy="267335"/>
            <a:chOff x="15119598" y="10601457"/>
            <a:chExt cx="580390" cy="267335"/>
          </a:xfrm>
        </p:grpSpPr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C8477FBE-C87D-EA42-6FEC-D55D0BB23BB2}"/>
                </a:ext>
              </a:extLst>
            </p:cNvPr>
            <p:cNvSpPr/>
            <p:nvPr/>
          </p:nvSpPr>
          <p:spPr>
            <a:xfrm>
              <a:off x="15218859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204"/>
                  </a:lnTo>
                  <a:lnTo>
                    <a:pt x="26843" y="26848"/>
                  </a:lnTo>
                  <a:lnTo>
                    <a:pt x="7202" y="55981"/>
                  </a:lnTo>
                  <a:lnTo>
                    <a:pt x="0" y="91651"/>
                  </a:lnTo>
                  <a:lnTo>
                    <a:pt x="7202" y="127322"/>
                  </a:lnTo>
                  <a:lnTo>
                    <a:pt x="26843" y="156448"/>
                  </a:lnTo>
                  <a:lnTo>
                    <a:pt x="55972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3" y="21279"/>
                  </a:lnTo>
                  <a:lnTo>
                    <a:pt x="145640" y="37648"/>
                  </a:lnTo>
                  <a:lnTo>
                    <a:pt x="162011" y="61924"/>
                  </a:lnTo>
                  <a:lnTo>
                    <a:pt x="168015" y="91651"/>
                  </a:lnTo>
                  <a:lnTo>
                    <a:pt x="162011" y="121373"/>
                  </a:lnTo>
                  <a:lnTo>
                    <a:pt x="145640" y="145639"/>
                  </a:lnTo>
                  <a:lnTo>
                    <a:pt x="121363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10F308D9-7B58-0BAF-EBE0-233A68DF9BD6}"/>
                </a:ext>
              </a:extLst>
            </p:cNvPr>
            <p:cNvSpPr/>
            <p:nvPr/>
          </p:nvSpPr>
          <p:spPr>
            <a:xfrm>
              <a:off x="15417403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68" y="7204"/>
                  </a:lnTo>
                  <a:lnTo>
                    <a:pt x="26839" y="26848"/>
                  </a:lnTo>
                  <a:lnTo>
                    <a:pt x="7201" y="55981"/>
                  </a:lnTo>
                  <a:lnTo>
                    <a:pt x="0" y="91651"/>
                  </a:lnTo>
                  <a:lnTo>
                    <a:pt x="7201" y="127322"/>
                  </a:lnTo>
                  <a:lnTo>
                    <a:pt x="26839" y="156448"/>
                  </a:lnTo>
                  <a:lnTo>
                    <a:pt x="55968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8"/>
                  </a:lnTo>
                  <a:lnTo>
                    <a:pt x="162004" y="61924"/>
                  </a:lnTo>
                  <a:lnTo>
                    <a:pt x="168005" y="91651"/>
                  </a:lnTo>
                  <a:lnTo>
                    <a:pt x="162004" y="121373"/>
                  </a:lnTo>
                  <a:lnTo>
                    <a:pt x="145639" y="145639"/>
                  </a:lnTo>
                  <a:lnTo>
                    <a:pt x="121366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9F523810-4DB6-CE65-1CFF-0F23569B5B11}"/>
                </a:ext>
              </a:extLst>
            </p:cNvPr>
            <p:cNvSpPr/>
            <p:nvPr/>
          </p:nvSpPr>
          <p:spPr>
            <a:xfrm>
              <a:off x="15119598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30" y="0"/>
                  </a:moveTo>
                  <a:lnTo>
                    <a:pt x="55959" y="7199"/>
                  </a:lnTo>
                  <a:lnTo>
                    <a:pt x="26834" y="26834"/>
                  </a:lnTo>
                  <a:lnTo>
                    <a:pt x="7199" y="55959"/>
                  </a:lnTo>
                  <a:lnTo>
                    <a:pt x="0" y="91630"/>
                  </a:lnTo>
                  <a:lnTo>
                    <a:pt x="7199" y="127298"/>
                  </a:lnTo>
                  <a:lnTo>
                    <a:pt x="26834" y="156428"/>
                  </a:lnTo>
                  <a:lnTo>
                    <a:pt x="55959" y="176069"/>
                  </a:lnTo>
                  <a:lnTo>
                    <a:pt x="91630" y="183271"/>
                  </a:lnTo>
                  <a:lnTo>
                    <a:pt x="127298" y="176069"/>
                  </a:lnTo>
                  <a:lnTo>
                    <a:pt x="139274" y="167994"/>
                  </a:lnTo>
                  <a:lnTo>
                    <a:pt x="91630" y="167994"/>
                  </a:lnTo>
                  <a:lnTo>
                    <a:pt x="61902" y="161995"/>
                  </a:lnTo>
                  <a:lnTo>
                    <a:pt x="37633" y="145633"/>
                  </a:lnTo>
                  <a:lnTo>
                    <a:pt x="21274" y="121360"/>
                  </a:lnTo>
                  <a:lnTo>
                    <a:pt x="15277" y="91630"/>
                  </a:lnTo>
                  <a:lnTo>
                    <a:pt x="21274" y="61915"/>
                  </a:lnTo>
                  <a:lnTo>
                    <a:pt x="37633" y="37645"/>
                  </a:lnTo>
                  <a:lnTo>
                    <a:pt x="61902" y="21279"/>
                  </a:lnTo>
                  <a:lnTo>
                    <a:pt x="91630" y="15277"/>
                  </a:lnTo>
                  <a:lnTo>
                    <a:pt x="139282" y="15277"/>
                  </a:lnTo>
                  <a:lnTo>
                    <a:pt x="127298" y="7199"/>
                  </a:lnTo>
                  <a:lnTo>
                    <a:pt x="91630" y="0"/>
                  </a:lnTo>
                  <a:close/>
                </a:path>
                <a:path w="183515" h="183515">
                  <a:moveTo>
                    <a:pt x="139282" y="15277"/>
                  </a:moveTo>
                  <a:lnTo>
                    <a:pt x="91630" y="15277"/>
                  </a:lnTo>
                  <a:lnTo>
                    <a:pt x="121355" y="21279"/>
                  </a:lnTo>
                  <a:lnTo>
                    <a:pt x="145629" y="37645"/>
                  </a:lnTo>
                  <a:lnTo>
                    <a:pt x="161994" y="61915"/>
                  </a:lnTo>
                  <a:lnTo>
                    <a:pt x="167994" y="91630"/>
                  </a:lnTo>
                  <a:lnTo>
                    <a:pt x="161994" y="121360"/>
                  </a:lnTo>
                  <a:lnTo>
                    <a:pt x="145629" y="145633"/>
                  </a:lnTo>
                  <a:lnTo>
                    <a:pt x="121355" y="161995"/>
                  </a:lnTo>
                  <a:lnTo>
                    <a:pt x="91630" y="167994"/>
                  </a:lnTo>
                  <a:lnTo>
                    <a:pt x="139274" y="167994"/>
                  </a:lnTo>
                  <a:lnTo>
                    <a:pt x="156428" y="156428"/>
                  </a:lnTo>
                  <a:lnTo>
                    <a:pt x="176069" y="127298"/>
                  </a:lnTo>
                  <a:lnTo>
                    <a:pt x="183271" y="91630"/>
                  </a:lnTo>
                  <a:lnTo>
                    <a:pt x="176069" y="55959"/>
                  </a:lnTo>
                  <a:lnTo>
                    <a:pt x="156428" y="26834"/>
                  </a:lnTo>
                  <a:lnTo>
                    <a:pt x="139282" y="15277"/>
                  </a:lnTo>
                  <a:close/>
                </a:path>
              </a:pathLst>
            </a:custGeom>
            <a:solidFill>
              <a:srgbClr val="0079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DC790F88-FE0F-39EA-7E2C-CCE8098E18A8}"/>
                </a:ext>
              </a:extLst>
            </p:cNvPr>
            <p:cNvSpPr/>
            <p:nvPr/>
          </p:nvSpPr>
          <p:spPr>
            <a:xfrm>
              <a:off x="15318142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3" y="176069"/>
                  </a:lnTo>
                  <a:lnTo>
                    <a:pt x="139289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7" y="15277"/>
                  </a:lnTo>
                  <a:lnTo>
                    <a:pt x="127313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7" y="15277"/>
                  </a:moveTo>
                  <a:lnTo>
                    <a:pt x="91641" y="15277"/>
                  </a:lnTo>
                  <a:lnTo>
                    <a:pt x="121361" y="21279"/>
                  </a:lnTo>
                  <a:lnTo>
                    <a:pt x="145635" y="37645"/>
                  </a:lnTo>
                  <a:lnTo>
                    <a:pt x="162003" y="61915"/>
                  </a:lnTo>
                  <a:lnTo>
                    <a:pt x="168005" y="91630"/>
                  </a:lnTo>
                  <a:lnTo>
                    <a:pt x="162003" y="121360"/>
                  </a:lnTo>
                  <a:lnTo>
                    <a:pt x="145635" y="145633"/>
                  </a:lnTo>
                  <a:lnTo>
                    <a:pt x="121361" y="161995"/>
                  </a:lnTo>
                  <a:lnTo>
                    <a:pt x="91641" y="167994"/>
                  </a:lnTo>
                  <a:lnTo>
                    <a:pt x="139289" y="167994"/>
                  </a:lnTo>
                  <a:lnTo>
                    <a:pt x="156442" y="156428"/>
                  </a:lnTo>
                  <a:lnTo>
                    <a:pt x="176081" y="127298"/>
                  </a:lnTo>
                  <a:lnTo>
                    <a:pt x="183282" y="91630"/>
                  </a:lnTo>
                  <a:lnTo>
                    <a:pt x="176081" y="55959"/>
                  </a:lnTo>
                  <a:lnTo>
                    <a:pt x="156442" y="26834"/>
                  </a:lnTo>
                  <a:lnTo>
                    <a:pt x="139297" y="152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>
              <a:extLst>
                <a:ext uri="{FF2B5EF4-FFF2-40B4-BE49-F238E27FC236}">
                  <a16:creationId xmlns:a16="http://schemas.microsoft.com/office/drawing/2014/main" id="{A1D35B84-08AB-C7A1-0C55-75E5C182A8FF}"/>
                </a:ext>
              </a:extLst>
            </p:cNvPr>
            <p:cNvSpPr/>
            <p:nvPr/>
          </p:nvSpPr>
          <p:spPr>
            <a:xfrm>
              <a:off x="15516677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2" y="176069"/>
                  </a:lnTo>
                  <a:lnTo>
                    <a:pt x="139285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4" y="15277"/>
                  </a:lnTo>
                  <a:lnTo>
                    <a:pt x="127312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4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5"/>
                  </a:lnTo>
                  <a:lnTo>
                    <a:pt x="162004" y="61915"/>
                  </a:lnTo>
                  <a:lnTo>
                    <a:pt x="168005" y="91630"/>
                  </a:lnTo>
                  <a:lnTo>
                    <a:pt x="162004" y="121360"/>
                  </a:lnTo>
                  <a:lnTo>
                    <a:pt x="145639" y="145633"/>
                  </a:lnTo>
                  <a:lnTo>
                    <a:pt x="121366" y="161995"/>
                  </a:lnTo>
                  <a:lnTo>
                    <a:pt x="91641" y="167994"/>
                  </a:lnTo>
                  <a:lnTo>
                    <a:pt x="139285" y="167994"/>
                  </a:lnTo>
                  <a:lnTo>
                    <a:pt x="156437" y="156428"/>
                  </a:lnTo>
                  <a:lnTo>
                    <a:pt x="176072" y="127298"/>
                  </a:lnTo>
                  <a:lnTo>
                    <a:pt x="183271" y="91630"/>
                  </a:lnTo>
                  <a:lnTo>
                    <a:pt x="176072" y="55959"/>
                  </a:lnTo>
                  <a:lnTo>
                    <a:pt x="156437" y="26834"/>
                  </a:lnTo>
                  <a:lnTo>
                    <a:pt x="139294" y="15277"/>
                  </a:lnTo>
                  <a:close/>
                </a:path>
              </a:pathLst>
            </a:custGeom>
            <a:solidFill>
              <a:srgbClr val="E626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>
              <a:extLst>
                <a:ext uri="{FF2B5EF4-FFF2-40B4-BE49-F238E27FC236}">
                  <a16:creationId xmlns:a16="http://schemas.microsoft.com/office/drawing/2014/main" id="{E7111F78-ED28-7864-DEEC-2418BE7562A3}"/>
                </a:ext>
              </a:extLst>
            </p:cNvPr>
            <p:cNvSpPr/>
            <p:nvPr/>
          </p:nvSpPr>
          <p:spPr>
            <a:xfrm>
              <a:off x="15218860" y="10764753"/>
              <a:ext cx="16510" cy="20955"/>
            </a:xfrm>
            <a:custGeom>
              <a:avLst/>
              <a:gdLst/>
              <a:ahLst/>
              <a:cxnLst/>
              <a:rect l="l" t="t" r="r" b="b"/>
              <a:pathLst>
                <a:path w="16509" h="20954">
                  <a:moveTo>
                    <a:pt x="16271" y="0"/>
                  </a:moveTo>
                  <a:lnTo>
                    <a:pt x="439" y="3225"/>
                  </a:lnTo>
                  <a:lnTo>
                    <a:pt x="167" y="6230"/>
                  </a:lnTo>
                  <a:lnTo>
                    <a:pt x="0" y="9287"/>
                  </a:lnTo>
                  <a:lnTo>
                    <a:pt x="0" y="15130"/>
                  </a:lnTo>
                  <a:lnTo>
                    <a:pt x="125" y="17873"/>
                  </a:lnTo>
                  <a:lnTo>
                    <a:pt x="366" y="20575"/>
                  </a:lnTo>
                  <a:lnTo>
                    <a:pt x="15465" y="17821"/>
                  </a:lnTo>
                  <a:lnTo>
                    <a:pt x="15339" y="16020"/>
                  </a:lnTo>
                  <a:lnTo>
                    <a:pt x="15277" y="14198"/>
                  </a:lnTo>
                  <a:lnTo>
                    <a:pt x="15277" y="8135"/>
                  </a:lnTo>
                  <a:lnTo>
                    <a:pt x="15622" y="4010"/>
                  </a:lnTo>
                  <a:lnTo>
                    <a:pt x="16271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>
              <a:extLst>
                <a:ext uri="{FF2B5EF4-FFF2-40B4-BE49-F238E27FC236}">
                  <a16:creationId xmlns:a16="http://schemas.microsoft.com/office/drawing/2014/main" id="{38694A41-635A-A2EC-BC8D-425DA3121880}"/>
                </a:ext>
              </a:extLst>
            </p:cNvPr>
            <p:cNvSpPr/>
            <p:nvPr/>
          </p:nvSpPr>
          <p:spPr>
            <a:xfrm>
              <a:off x="15417508" y="10685780"/>
              <a:ext cx="116205" cy="100330"/>
            </a:xfrm>
            <a:custGeom>
              <a:avLst/>
              <a:gdLst/>
              <a:ahLst/>
              <a:cxnLst/>
              <a:rect l="l" t="t" r="r" b="b"/>
              <a:pathLst>
                <a:path w="116205" h="100329">
                  <a:moveTo>
                    <a:pt x="99033" y="0"/>
                  </a:moveTo>
                  <a:lnTo>
                    <a:pt x="98038" y="7266"/>
                  </a:lnTo>
                  <a:lnTo>
                    <a:pt x="99065" y="15339"/>
                  </a:lnTo>
                  <a:lnTo>
                    <a:pt x="104844" y="15905"/>
                  </a:lnTo>
                  <a:lnTo>
                    <a:pt x="110446" y="17119"/>
                  </a:lnTo>
                  <a:lnTo>
                    <a:pt x="115776" y="18889"/>
                  </a:lnTo>
                  <a:lnTo>
                    <a:pt x="115043" y="2732"/>
                  </a:lnTo>
                  <a:lnTo>
                    <a:pt x="109871" y="1371"/>
                  </a:lnTo>
                  <a:lnTo>
                    <a:pt x="104530" y="439"/>
                  </a:lnTo>
                  <a:lnTo>
                    <a:pt x="99033" y="0"/>
                  </a:lnTo>
                  <a:close/>
                </a:path>
                <a:path w="116205" h="100329">
                  <a:moveTo>
                    <a:pt x="16104" y="79348"/>
                  </a:moveTo>
                  <a:lnTo>
                    <a:pt x="314" y="82719"/>
                  </a:lnTo>
                  <a:lnTo>
                    <a:pt x="41" y="85547"/>
                  </a:lnTo>
                  <a:lnTo>
                    <a:pt x="0" y="96436"/>
                  </a:lnTo>
                  <a:lnTo>
                    <a:pt x="219" y="98960"/>
                  </a:lnTo>
                  <a:lnTo>
                    <a:pt x="8429" y="99913"/>
                  </a:lnTo>
                  <a:lnTo>
                    <a:pt x="15157" y="96436"/>
                  </a:lnTo>
                  <a:lnTo>
                    <a:pt x="15347" y="96436"/>
                  </a:lnTo>
                  <a:lnTo>
                    <a:pt x="15214" y="94698"/>
                  </a:lnTo>
                  <a:lnTo>
                    <a:pt x="15172" y="87253"/>
                  </a:lnTo>
                  <a:lnTo>
                    <a:pt x="15496" y="83264"/>
                  </a:lnTo>
                  <a:lnTo>
                    <a:pt x="16104" y="79348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>
              <a:extLst>
                <a:ext uri="{FF2B5EF4-FFF2-40B4-BE49-F238E27FC236}">
                  <a16:creationId xmlns:a16="http://schemas.microsoft.com/office/drawing/2014/main" id="{67F4561E-3749-D0E8-E878-61739DA42128}"/>
                </a:ext>
              </a:extLst>
            </p:cNvPr>
            <p:cNvSpPr/>
            <p:nvPr/>
          </p:nvSpPr>
          <p:spPr>
            <a:xfrm>
              <a:off x="15310495" y="10685454"/>
              <a:ext cx="24765" cy="19685"/>
            </a:xfrm>
            <a:custGeom>
              <a:avLst/>
              <a:gdLst/>
              <a:ahLst/>
              <a:cxnLst/>
              <a:rect l="l" t="t" r="r" b="b"/>
              <a:pathLst>
                <a:path w="24765" h="19684">
                  <a:moveTo>
                    <a:pt x="2157" y="0"/>
                  </a:moveTo>
                  <a:lnTo>
                    <a:pt x="0" y="0"/>
                  </a:lnTo>
                  <a:lnTo>
                    <a:pt x="6879" y="15601"/>
                  </a:lnTo>
                  <a:lnTo>
                    <a:pt x="13078" y="16146"/>
                  </a:lnTo>
                  <a:lnTo>
                    <a:pt x="19067" y="17444"/>
                  </a:lnTo>
                  <a:lnTo>
                    <a:pt x="24742" y="19381"/>
                  </a:lnTo>
                  <a:lnTo>
                    <a:pt x="24135" y="3214"/>
                  </a:lnTo>
                  <a:lnTo>
                    <a:pt x="18407" y="1654"/>
                  </a:lnTo>
                  <a:lnTo>
                    <a:pt x="12491" y="659"/>
                  </a:lnTo>
                  <a:lnTo>
                    <a:pt x="6408" y="209"/>
                  </a:lnTo>
                  <a:lnTo>
                    <a:pt x="2157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>
            <a:extLst>
              <a:ext uri="{FF2B5EF4-FFF2-40B4-BE49-F238E27FC236}">
                <a16:creationId xmlns:a16="http://schemas.microsoft.com/office/drawing/2014/main" id="{1CBDE671-D3EF-C216-E4C9-CAD6200CA162}"/>
              </a:ext>
            </a:extLst>
          </p:cNvPr>
          <p:cNvGrpSpPr/>
          <p:nvPr/>
        </p:nvGrpSpPr>
        <p:grpSpPr>
          <a:xfrm>
            <a:off x="15907748" y="10082400"/>
            <a:ext cx="520065" cy="131445"/>
            <a:chOff x="15907748" y="10082400"/>
            <a:chExt cx="520065" cy="131445"/>
          </a:xfrm>
        </p:grpSpPr>
        <p:pic>
          <p:nvPicPr>
            <p:cNvPr id="41" name="object 41">
              <a:extLst>
                <a:ext uri="{FF2B5EF4-FFF2-40B4-BE49-F238E27FC236}">
                  <a16:creationId xmlns:a16="http://schemas.microsoft.com/office/drawing/2014/main" id="{7EA51246-322E-C767-B98F-63DCA1C730B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907748" y="10082400"/>
              <a:ext cx="91923" cy="131420"/>
            </a:xfrm>
            <a:prstGeom prst="rect">
              <a:avLst/>
            </a:prstGeom>
          </p:spPr>
        </p:pic>
        <p:sp>
          <p:nvSpPr>
            <p:cNvPr id="42" name="object 42">
              <a:extLst>
                <a:ext uri="{FF2B5EF4-FFF2-40B4-BE49-F238E27FC236}">
                  <a16:creationId xmlns:a16="http://schemas.microsoft.com/office/drawing/2014/main" id="{BD72B66C-EE33-0705-179C-5D229232F16F}"/>
                </a:ext>
              </a:extLst>
            </p:cNvPr>
            <p:cNvSpPr/>
            <p:nvPr/>
          </p:nvSpPr>
          <p:spPr>
            <a:xfrm>
              <a:off x="16026804" y="10111556"/>
              <a:ext cx="75565" cy="100330"/>
            </a:xfrm>
            <a:custGeom>
              <a:avLst/>
              <a:gdLst/>
              <a:ahLst/>
              <a:cxnLst/>
              <a:rect l="l" t="t" r="r" b="b"/>
              <a:pathLst>
                <a:path w="75565" h="100329">
                  <a:moveTo>
                    <a:pt x="75260" y="85090"/>
                  </a:moveTo>
                  <a:lnTo>
                    <a:pt x="17665" y="85090"/>
                  </a:lnTo>
                  <a:lnTo>
                    <a:pt x="17665" y="57150"/>
                  </a:lnTo>
                  <a:lnTo>
                    <a:pt x="68084" y="57150"/>
                  </a:lnTo>
                  <a:lnTo>
                    <a:pt x="68084" y="41910"/>
                  </a:lnTo>
                  <a:lnTo>
                    <a:pt x="17665" y="41910"/>
                  </a:lnTo>
                  <a:lnTo>
                    <a:pt x="17665" y="15240"/>
                  </a:lnTo>
                  <a:lnTo>
                    <a:pt x="74536" y="15240"/>
                  </a:lnTo>
                  <a:lnTo>
                    <a:pt x="74536" y="0"/>
                  </a:lnTo>
                  <a:lnTo>
                    <a:pt x="0" y="0"/>
                  </a:lnTo>
                  <a:lnTo>
                    <a:pt x="0" y="15240"/>
                  </a:lnTo>
                  <a:lnTo>
                    <a:pt x="0" y="41910"/>
                  </a:lnTo>
                  <a:lnTo>
                    <a:pt x="0" y="57150"/>
                  </a:lnTo>
                  <a:lnTo>
                    <a:pt x="0" y="85090"/>
                  </a:lnTo>
                  <a:lnTo>
                    <a:pt x="0" y="100330"/>
                  </a:lnTo>
                  <a:lnTo>
                    <a:pt x="75260" y="100330"/>
                  </a:lnTo>
                  <a:lnTo>
                    <a:pt x="75260" y="8509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>
              <a:extLst>
                <a:ext uri="{FF2B5EF4-FFF2-40B4-BE49-F238E27FC236}">
                  <a16:creationId xmlns:a16="http://schemas.microsoft.com/office/drawing/2014/main" id="{58AA15D2-C702-4C21-BED9-8CD6DBA8BDEF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124748" y="10110132"/>
              <a:ext cx="77851" cy="103410"/>
            </a:xfrm>
            <a:prstGeom prst="rect">
              <a:avLst/>
            </a:prstGeom>
          </p:spPr>
        </p:pic>
        <p:pic>
          <p:nvPicPr>
            <p:cNvPr id="44" name="object 44">
              <a:extLst>
                <a:ext uri="{FF2B5EF4-FFF2-40B4-BE49-F238E27FC236}">
                  <a16:creationId xmlns:a16="http://schemas.microsoft.com/office/drawing/2014/main" id="{5E4A3F1F-70C9-CB6F-F8E8-4603C921E389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32042" y="10082555"/>
              <a:ext cx="195328" cy="129556"/>
            </a:xfrm>
            <a:prstGeom prst="rect">
              <a:avLst/>
            </a:prstGeom>
          </p:spPr>
        </p:pic>
      </p:grpSp>
      <p:grpSp>
        <p:nvGrpSpPr>
          <p:cNvPr id="45" name="object 45">
            <a:extLst>
              <a:ext uri="{FF2B5EF4-FFF2-40B4-BE49-F238E27FC236}">
                <a16:creationId xmlns:a16="http://schemas.microsoft.com/office/drawing/2014/main" id="{9E765AB8-DCF8-6B6A-83F5-05707311573F}"/>
              </a:ext>
            </a:extLst>
          </p:cNvPr>
          <p:cNvGrpSpPr/>
          <p:nvPr/>
        </p:nvGrpSpPr>
        <p:grpSpPr>
          <a:xfrm>
            <a:off x="15903573" y="10252280"/>
            <a:ext cx="1006475" cy="300990"/>
            <a:chOff x="15903573" y="10252280"/>
            <a:chExt cx="1006475" cy="300990"/>
          </a:xfrm>
        </p:grpSpPr>
        <p:pic>
          <p:nvPicPr>
            <p:cNvPr id="46" name="object 46">
              <a:extLst>
                <a:ext uri="{FF2B5EF4-FFF2-40B4-BE49-F238E27FC236}">
                  <a16:creationId xmlns:a16="http://schemas.microsoft.com/office/drawing/2014/main" id="{5605E03C-9C6B-ED2D-25FF-8D670212A327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907765" y="10279570"/>
              <a:ext cx="105127" cy="103975"/>
            </a:xfrm>
            <a:prstGeom prst="rect">
              <a:avLst/>
            </a:prstGeom>
          </p:spPr>
        </p:pic>
        <p:pic>
          <p:nvPicPr>
            <p:cNvPr id="47" name="object 47">
              <a:extLst>
                <a:ext uri="{FF2B5EF4-FFF2-40B4-BE49-F238E27FC236}">
                  <a16:creationId xmlns:a16="http://schemas.microsoft.com/office/drawing/2014/main" id="{92C7D96E-CA18-CFE8-77C5-27B3F7699678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42880" y="10281270"/>
              <a:ext cx="166317" cy="100551"/>
            </a:xfrm>
            <a:prstGeom prst="rect">
              <a:avLst/>
            </a:prstGeom>
          </p:spPr>
        </p:pic>
        <p:pic>
          <p:nvPicPr>
            <p:cNvPr id="48" name="object 48">
              <a:extLst>
                <a:ext uri="{FF2B5EF4-FFF2-40B4-BE49-F238E27FC236}">
                  <a16:creationId xmlns:a16="http://schemas.microsoft.com/office/drawing/2014/main" id="{B176BF22-47C2-04BA-7E14-F678D12F287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3317" y="10281288"/>
              <a:ext cx="98824" cy="100551"/>
            </a:xfrm>
            <a:prstGeom prst="rect">
              <a:avLst/>
            </a:prstGeom>
          </p:spPr>
        </p:pic>
        <p:pic>
          <p:nvPicPr>
            <p:cNvPr id="49" name="object 49">
              <a:extLst>
                <a:ext uri="{FF2B5EF4-FFF2-40B4-BE49-F238E27FC236}">
                  <a16:creationId xmlns:a16="http://schemas.microsoft.com/office/drawing/2014/main" id="{2E1825B2-EEF6-0272-357B-046494D367F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366452" y="10281279"/>
              <a:ext cx="77861" cy="100551"/>
            </a:xfrm>
            <a:prstGeom prst="rect">
              <a:avLst/>
            </a:prstGeom>
          </p:spPr>
        </p:pic>
        <p:sp>
          <p:nvSpPr>
            <p:cNvPr id="50" name="object 50">
              <a:extLst>
                <a:ext uri="{FF2B5EF4-FFF2-40B4-BE49-F238E27FC236}">
                  <a16:creationId xmlns:a16="http://schemas.microsoft.com/office/drawing/2014/main" id="{676AFC2B-B142-4704-A9D7-8F51CB2F86D9}"/>
                </a:ext>
              </a:extLst>
            </p:cNvPr>
            <p:cNvSpPr/>
            <p:nvPr/>
          </p:nvSpPr>
          <p:spPr>
            <a:xfrm>
              <a:off x="16471875" y="10281278"/>
              <a:ext cx="17780" cy="100965"/>
            </a:xfrm>
            <a:custGeom>
              <a:avLst/>
              <a:gdLst/>
              <a:ahLst/>
              <a:cxnLst/>
              <a:rect l="l" t="t" r="r" b="b"/>
              <a:pathLst>
                <a:path w="17780" h="100965">
                  <a:moveTo>
                    <a:pt x="17653" y="0"/>
                  </a:moveTo>
                  <a:lnTo>
                    <a:pt x="0" y="0"/>
                  </a:lnTo>
                  <a:lnTo>
                    <a:pt x="0" y="100551"/>
                  </a:lnTo>
                  <a:lnTo>
                    <a:pt x="17653" y="100551"/>
                  </a:lnTo>
                  <a:lnTo>
                    <a:pt x="17653" y="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>
              <a:extLst>
                <a:ext uri="{FF2B5EF4-FFF2-40B4-BE49-F238E27FC236}">
                  <a16:creationId xmlns:a16="http://schemas.microsoft.com/office/drawing/2014/main" id="{3586813E-251C-7A8B-1CB5-516C96C95608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607299" y="10279856"/>
              <a:ext cx="77851" cy="103410"/>
            </a:xfrm>
            <a:prstGeom prst="rect">
              <a:avLst/>
            </a:prstGeom>
          </p:spPr>
        </p:pic>
        <p:pic>
          <p:nvPicPr>
            <p:cNvPr id="52" name="object 52">
              <a:extLst>
                <a:ext uri="{FF2B5EF4-FFF2-40B4-BE49-F238E27FC236}">
                  <a16:creationId xmlns:a16="http://schemas.microsoft.com/office/drawing/2014/main" id="{751DB059-9B9F-38D4-2F75-9EFC577F74A0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515082" y="10281293"/>
              <a:ext cx="66092" cy="101975"/>
            </a:xfrm>
            <a:prstGeom prst="rect">
              <a:avLst/>
            </a:prstGeom>
          </p:spPr>
        </p:pic>
        <p:pic>
          <p:nvPicPr>
            <p:cNvPr id="53" name="object 53">
              <a:extLst>
                <a:ext uri="{FF2B5EF4-FFF2-40B4-BE49-F238E27FC236}">
                  <a16:creationId xmlns:a16="http://schemas.microsoft.com/office/drawing/2014/main" id="{1A30332E-768C-2EA4-0DF6-1846FFE17B08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14580" y="10252280"/>
              <a:ext cx="195330" cy="129560"/>
            </a:xfrm>
            <a:prstGeom prst="rect">
              <a:avLst/>
            </a:prstGeom>
          </p:spPr>
        </p:pic>
        <p:pic>
          <p:nvPicPr>
            <p:cNvPr id="54" name="object 54">
              <a:extLst>
                <a:ext uri="{FF2B5EF4-FFF2-40B4-BE49-F238E27FC236}">
                  <a16:creationId xmlns:a16="http://schemas.microsoft.com/office/drawing/2014/main" id="{ED40137E-5301-F946-CFB5-EAD625513396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5903573" y="10421983"/>
              <a:ext cx="209427" cy="130273"/>
            </a:xfrm>
            <a:prstGeom prst="rect">
              <a:avLst/>
            </a:prstGeom>
          </p:spPr>
        </p:pic>
        <p:pic>
          <p:nvPicPr>
            <p:cNvPr id="55" name="object 55">
              <a:extLst>
                <a:ext uri="{FF2B5EF4-FFF2-40B4-BE49-F238E27FC236}">
                  <a16:creationId xmlns:a16="http://schemas.microsoft.com/office/drawing/2014/main" id="{39C3A9AB-8BE2-8539-8807-B3DE54FE1B40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244953" y="10449295"/>
              <a:ext cx="105138" cy="103975"/>
            </a:xfrm>
            <a:prstGeom prst="rect">
              <a:avLst/>
            </a:prstGeom>
          </p:spPr>
        </p:pic>
        <p:pic>
          <p:nvPicPr>
            <p:cNvPr id="56" name="object 56">
              <a:extLst>
                <a:ext uri="{FF2B5EF4-FFF2-40B4-BE49-F238E27FC236}">
                  <a16:creationId xmlns:a16="http://schemas.microsoft.com/office/drawing/2014/main" id="{905D51D1-39F4-211B-0E7F-789D27E6CC14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137107" y="10451003"/>
              <a:ext cx="83735" cy="100562"/>
            </a:xfrm>
            <a:prstGeom prst="rect">
              <a:avLst/>
            </a:prstGeom>
          </p:spPr>
        </p:pic>
        <p:pic>
          <p:nvPicPr>
            <p:cNvPr id="57" name="object 57">
              <a:extLst>
                <a:ext uri="{FF2B5EF4-FFF2-40B4-BE49-F238E27FC236}">
                  <a16:creationId xmlns:a16="http://schemas.microsoft.com/office/drawing/2014/main" id="{3B5AEA29-C4C7-A2F2-1FAC-CB61A0400E30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380102" y="10451014"/>
              <a:ext cx="85452" cy="100551"/>
            </a:xfrm>
            <a:prstGeom prst="rect">
              <a:avLst/>
            </a:prstGeom>
          </p:spPr>
        </p:pic>
      </p:grpSp>
      <p:sp>
        <p:nvSpPr>
          <p:cNvPr id="58" name="object 58">
            <a:extLst>
              <a:ext uri="{FF2B5EF4-FFF2-40B4-BE49-F238E27FC236}">
                <a16:creationId xmlns:a16="http://schemas.microsoft.com/office/drawing/2014/main" id="{BE87C9F9-F98A-FF07-A0E7-5412E47936D0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59" name="object 59">
            <a:extLst>
              <a:ext uri="{FF2B5EF4-FFF2-40B4-BE49-F238E27FC236}">
                <a16:creationId xmlns:a16="http://schemas.microsoft.com/office/drawing/2014/main" id="{9624662F-7192-92FF-AC6B-EC92AAB54C46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60" name="object 2">
            <a:extLst>
              <a:ext uri="{FF2B5EF4-FFF2-40B4-BE49-F238E27FC236}">
                <a16:creationId xmlns:a16="http://schemas.microsoft.com/office/drawing/2014/main" id="{E09C4ED0-92E0-B666-AFFA-BB4B12E7E4C8}"/>
              </a:ext>
            </a:extLst>
          </p:cNvPr>
          <p:cNvSpPr txBox="1">
            <a:spLocks/>
          </p:cNvSpPr>
          <p:nvPr/>
        </p:nvSpPr>
        <p:spPr>
          <a:xfrm>
            <a:off x="702091" y="2356984"/>
            <a:ext cx="12081760" cy="1434471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>
            <a:lvl1pPr>
              <a:defRPr sz="4100" b="0" i="0">
                <a:solidFill>
                  <a:srgbClr val="C59C58"/>
                </a:solidFill>
                <a:latin typeface="Gotham Bold"/>
                <a:ea typeface="+mj-ea"/>
                <a:cs typeface="Gotham Bold"/>
              </a:defRPr>
            </a:lvl1pPr>
          </a:lstStyle>
          <a:p>
            <a:pPr algn="ctr">
              <a:spcBef>
                <a:spcPts val="415"/>
              </a:spcBef>
            </a:pPr>
            <a:r>
              <a:rPr lang="cs-CZ" sz="3300" dirty="0">
                <a:latin typeface="Gotham Book"/>
                <a:cs typeface="Gotham Book"/>
              </a:rPr>
              <a:t>Okruh 2 – Péče o vrcholové sportovce s astmatem</a:t>
            </a:r>
          </a:p>
          <a:p>
            <a:pPr algn="ctr">
              <a:spcBef>
                <a:spcPts val="415"/>
              </a:spcBef>
            </a:pPr>
            <a:r>
              <a:rPr lang="cs-CZ" sz="3300" dirty="0">
                <a:latin typeface="Gotham Book"/>
                <a:cs typeface="Gotham Book"/>
              </a:rPr>
              <a:t>Členové týmu:</a:t>
            </a:r>
          </a:p>
        </p:txBody>
      </p:sp>
    </p:spTree>
    <p:extLst>
      <p:ext uri="{BB962C8B-B14F-4D97-AF65-F5344CB8AC3E}">
        <p14:creationId xmlns:p14="http://schemas.microsoft.com/office/powerpoint/2010/main" val="77463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0803E60-E374-F595-764D-704686A10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7C4A185-1016-F092-208E-7E34DE41F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11169" y="823936"/>
            <a:ext cx="12081760" cy="875344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lang="cs-CZ" sz="3300" dirty="0" err="1">
                <a:latin typeface="Gotham Book"/>
                <a:cs typeface="Gotham Book"/>
              </a:rPr>
              <a:t>Vědecko</a:t>
            </a:r>
            <a:r>
              <a:rPr lang="cs-CZ" sz="3300" dirty="0">
                <a:latin typeface="Gotham Book"/>
                <a:cs typeface="Gotham Book"/>
              </a:rPr>
              <a:t> – výzkumná podpora české reprezentace</a:t>
            </a:r>
            <a:endParaRPr sz="3300" dirty="0">
              <a:latin typeface="Gotham Book"/>
              <a:cs typeface="Gotham Book"/>
            </a:endParaRPr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9C502677-F094-92D4-45E6-25D73AD13CB5}"/>
              </a:ext>
            </a:extLst>
          </p:cNvPr>
          <p:cNvGrpSpPr/>
          <p:nvPr/>
        </p:nvGrpSpPr>
        <p:grpSpPr>
          <a:xfrm>
            <a:off x="17961212" y="0"/>
            <a:ext cx="2143125" cy="1440180"/>
            <a:chOff x="17961212" y="0"/>
            <a:chExt cx="2143125" cy="1440180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21A952E0-792C-EA59-B515-B67F8AF1013D}"/>
                </a:ext>
              </a:extLst>
            </p:cNvPr>
            <p:cNvSpPr/>
            <p:nvPr/>
          </p:nvSpPr>
          <p:spPr>
            <a:xfrm>
              <a:off x="17961212" y="0"/>
              <a:ext cx="1390650" cy="412750"/>
            </a:xfrm>
            <a:custGeom>
              <a:avLst/>
              <a:gdLst/>
              <a:ahLst/>
              <a:cxnLst/>
              <a:rect l="l" t="t" r="r" b="b"/>
              <a:pathLst>
                <a:path w="1390650" h="412750">
                  <a:moveTo>
                    <a:pt x="1390303" y="0"/>
                  </a:moveTo>
                  <a:lnTo>
                    <a:pt x="0" y="0"/>
                  </a:lnTo>
                  <a:lnTo>
                    <a:pt x="0" y="412500"/>
                  </a:lnTo>
                  <a:lnTo>
                    <a:pt x="1390303" y="412500"/>
                  </a:lnTo>
                  <a:lnTo>
                    <a:pt x="1390303" y="0"/>
                  </a:lnTo>
                  <a:close/>
                </a:path>
              </a:pathLst>
            </a:custGeom>
            <a:solidFill>
              <a:srgbClr val="C59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217EB83C-6CEB-8670-53EE-E2570077D9BF}"/>
                </a:ext>
              </a:extLst>
            </p:cNvPr>
            <p:cNvSpPr/>
            <p:nvPr/>
          </p:nvSpPr>
          <p:spPr>
            <a:xfrm>
              <a:off x="18804986" y="0"/>
              <a:ext cx="1299210" cy="1440180"/>
            </a:xfrm>
            <a:custGeom>
              <a:avLst/>
              <a:gdLst/>
              <a:ahLst/>
              <a:cxnLst/>
              <a:rect l="l" t="t" r="r" b="b"/>
              <a:pathLst>
                <a:path w="1299209" h="1440180">
                  <a:moveTo>
                    <a:pt x="1299114" y="0"/>
                  </a:moveTo>
                  <a:lnTo>
                    <a:pt x="48659" y="0"/>
                  </a:lnTo>
                  <a:lnTo>
                    <a:pt x="48365" y="898"/>
                  </a:lnTo>
                  <a:lnTo>
                    <a:pt x="35784" y="45422"/>
                  </a:lnTo>
                  <a:lnTo>
                    <a:pt x="25024" y="90681"/>
                  </a:lnTo>
                  <a:lnTo>
                    <a:pt x="16126" y="136633"/>
                  </a:lnTo>
                  <a:lnTo>
                    <a:pt x="9134" y="183235"/>
                  </a:lnTo>
                  <a:lnTo>
                    <a:pt x="4087" y="230447"/>
                  </a:lnTo>
                  <a:lnTo>
                    <a:pt x="1028" y="278227"/>
                  </a:lnTo>
                  <a:lnTo>
                    <a:pt x="0" y="326532"/>
                  </a:lnTo>
                  <a:lnTo>
                    <a:pt x="1028" y="374836"/>
                  </a:lnTo>
                  <a:lnTo>
                    <a:pt x="4087" y="422615"/>
                  </a:lnTo>
                  <a:lnTo>
                    <a:pt x="9134" y="469826"/>
                  </a:lnTo>
                  <a:lnTo>
                    <a:pt x="16126" y="516428"/>
                  </a:lnTo>
                  <a:lnTo>
                    <a:pt x="25024" y="562379"/>
                  </a:lnTo>
                  <a:lnTo>
                    <a:pt x="35784" y="607638"/>
                  </a:lnTo>
                  <a:lnTo>
                    <a:pt x="48365" y="652162"/>
                  </a:lnTo>
                  <a:lnTo>
                    <a:pt x="62725" y="695909"/>
                  </a:lnTo>
                  <a:lnTo>
                    <a:pt x="78822" y="738838"/>
                  </a:lnTo>
                  <a:lnTo>
                    <a:pt x="96615" y="780908"/>
                  </a:lnTo>
                  <a:lnTo>
                    <a:pt x="116061" y="822076"/>
                  </a:lnTo>
                  <a:lnTo>
                    <a:pt x="137120" y="862300"/>
                  </a:lnTo>
                  <a:lnTo>
                    <a:pt x="159749" y="901539"/>
                  </a:lnTo>
                  <a:lnTo>
                    <a:pt x="183906" y="939751"/>
                  </a:lnTo>
                  <a:lnTo>
                    <a:pt x="209550" y="976894"/>
                  </a:lnTo>
                  <a:lnTo>
                    <a:pt x="236639" y="1012927"/>
                  </a:lnTo>
                  <a:lnTo>
                    <a:pt x="265130" y="1047807"/>
                  </a:lnTo>
                  <a:lnTo>
                    <a:pt x="294983" y="1081494"/>
                  </a:lnTo>
                  <a:lnTo>
                    <a:pt x="326156" y="1113944"/>
                  </a:lnTo>
                  <a:lnTo>
                    <a:pt x="358606" y="1145116"/>
                  </a:lnTo>
                  <a:lnTo>
                    <a:pt x="392292" y="1174969"/>
                  </a:lnTo>
                  <a:lnTo>
                    <a:pt x="427173" y="1203461"/>
                  </a:lnTo>
                  <a:lnTo>
                    <a:pt x="463205" y="1230550"/>
                  </a:lnTo>
                  <a:lnTo>
                    <a:pt x="500348" y="1256194"/>
                  </a:lnTo>
                  <a:lnTo>
                    <a:pt x="538561" y="1280351"/>
                  </a:lnTo>
                  <a:lnTo>
                    <a:pt x="577800" y="1302980"/>
                  </a:lnTo>
                  <a:lnTo>
                    <a:pt x="618024" y="1324038"/>
                  </a:lnTo>
                  <a:lnTo>
                    <a:pt x="659192" y="1343485"/>
                  </a:lnTo>
                  <a:lnTo>
                    <a:pt x="701261" y="1361278"/>
                  </a:lnTo>
                  <a:lnTo>
                    <a:pt x="744191" y="1377375"/>
                  </a:lnTo>
                  <a:lnTo>
                    <a:pt x="787938" y="1391735"/>
                  </a:lnTo>
                  <a:lnTo>
                    <a:pt x="832462" y="1404316"/>
                  </a:lnTo>
                  <a:lnTo>
                    <a:pt x="877720" y="1415076"/>
                  </a:lnTo>
                  <a:lnTo>
                    <a:pt x="923671" y="1423973"/>
                  </a:lnTo>
                  <a:lnTo>
                    <a:pt x="970273" y="1430966"/>
                  </a:lnTo>
                  <a:lnTo>
                    <a:pt x="1017485" y="1436013"/>
                  </a:lnTo>
                  <a:lnTo>
                    <a:pt x="1065263" y="1439071"/>
                  </a:lnTo>
                  <a:lnTo>
                    <a:pt x="1113568" y="1440100"/>
                  </a:lnTo>
                  <a:lnTo>
                    <a:pt x="1161872" y="1439071"/>
                  </a:lnTo>
                  <a:lnTo>
                    <a:pt x="1209651" y="1436013"/>
                  </a:lnTo>
                  <a:lnTo>
                    <a:pt x="1256862" y="1430966"/>
                  </a:lnTo>
                  <a:lnTo>
                    <a:pt x="1299114" y="1424626"/>
                  </a:lnTo>
                  <a:lnTo>
                    <a:pt x="1299114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5C08C528-E9A7-A275-11ED-057474351F32}"/>
              </a:ext>
            </a:extLst>
          </p:cNvPr>
          <p:cNvSpPr/>
          <p:nvPr/>
        </p:nvSpPr>
        <p:spPr>
          <a:xfrm>
            <a:off x="16929715" y="0"/>
            <a:ext cx="709295" cy="567690"/>
          </a:xfrm>
          <a:custGeom>
            <a:avLst/>
            <a:gdLst/>
            <a:ahLst/>
            <a:cxnLst/>
            <a:rect l="l" t="t" r="r" b="b"/>
            <a:pathLst>
              <a:path w="709294" h="567690">
                <a:moveTo>
                  <a:pt x="708711" y="0"/>
                </a:moveTo>
                <a:lnTo>
                  <a:pt x="0" y="0"/>
                </a:lnTo>
                <a:lnTo>
                  <a:pt x="0" y="567647"/>
                </a:lnTo>
                <a:lnTo>
                  <a:pt x="708711" y="567647"/>
                </a:lnTo>
                <a:lnTo>
                  <a:pt x="708711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F8DD2B3D-A3CD-203D-A0BB-B48A19CBB155}"/>
              </a:ext>
            </a:extLst>
          </p:cNvPr>
          <p:cNvSpPr/>
          <p:nvPr/>
        </p:nvSpPr>
        <p:spPr>
          <a:xfrm>
            <a:off x="2361854" y="0"/>
            <a:ext cx="1310640" cy="409575"/>
          </a:xfrm>
          <a:custGeom>
            <a:avLst/>
            <a:gdLst/>
            <a:ahLst/>
            <a:cxnLst/>
            <a:rect l="l" t="t" r="r" b="b"/>
            <a:pathLst>
              <a:path w="1310639" h="409575">
                <a:moveTo>
                  <a:pt x="1310525" y="0"/>
                </a:moveTo>
                <a:lnTo>
                  <a:pt x="0" y="0"/>
                </a:lnTo>
                <a:lnTo>
                  <a:pt x="0" y="409401"/>
                </a:lnTo>
                <a:lnTo>
                  <a:pt x="1310525" y="409401"/>
                </a:lnTo>
                <a:lnTo>
                  <a:pt x="1310525" y="0"/>
                </a:lnTo>
                <a:close/>
              </a:path>
            </a:pathLst>
          </a:custGeom>
          <a:solidFill>
            <a:srgbClr val="C59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460712F6-AD37-2CB8-58FF-993345D87D8B}"/>
              </a:ext>
            </a:extLst>
          </p:cNvPr>
          <p:cNvSpPr/>
          <p:nvPr/>
        </p:nvSpPr>
        <p:spPr>
          <a:xfrm>
            <a:off x="1540947" y="0"/>
            <a:ext cx="517525" cy="914400"/>
          </a:xfrm>
          <a:custGeom>
            <a:avLst/>
            <a:gdLst/>
            <a:ahLst/>
            <a:cxnLst/>
            <a:rect l="l" t="t" r="r" b="b"/>
            <a:pathLst>
              <a:path w="517525" h="914400">
                <a:moveTo>
                  <a:pt x="517387" y="0"/>
                </a:moveTo>
                <a:lnTo>
                  <a:pt x="0" y="0"/>
                </a:lnTo>
                <a:lnTo>
                  <a:pt x="0" y="913961"/>
                </a:lnTo>
                <a:lnTo>
                  <a:pt x="517387" y="913961"/>
                </a:lnTo>
                <a:lnTo>
                  <a:pt x="517387" y="0"/>
                </a:lnTo>
                <a:close/>
              </a:path>
            </a:pathLst>
          </a:custGeom>
          <a:solidFill>
            <a:srgbClr val="E523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8A0BD58A-30F0-1B71-343A-F5E61D54D96C}"/>
              </a:ext>
            </a:extLst>
          </p:cNvPr>
          <p:cNvSpPr/>
          <p:nvPr/>
        </p:nvSpPr>
        <p:spPr>
          <a:xfrm>
            <a:off x="0" y="0"/>
            <a:ext cx="1101725" cy="1229995"/>
          </a:xfrm>
          <a:custGeom>
            <a:avLst/>
            <a:gdLst/>
            <a:ahLst/>
            <a:cxnLst/>
            <a:rect l="l" t="t" r="r" b="b"/>
            <a:pathLst>
              <a:path w="1101725" h="1229995">
                <a:moveTo>
                  <a:pt x="980565" y="0"/>
                </a:moveTo>
                <a:lnTo>
                  <a:pt x="0" y="0"/>
                </a:lnTo>
                <a:lnTo>
                  <a:pt x="0" y="1173238"/>
                </a:lnTo>
                <a:lnTo>
                  <a:pt x="66902" y="1196609"/>
                </a:lnTo>
                <a:lnTo>
                  <a:pt x="110903" y="1208262"/>
                </a:lnTo>
                <a:lnTo>
                  <a:pt x="155851" y="1217458"/>
                </a:lnTo>
                <a:lnTo>
                  <a:pt x="201670" y="1224119"/>
                </a:lnTo>
                <a:lnTo>
                  <a:pt x="248285" y="1228171"/>
                </a:lnTo>
                <a:lnTo>
                  <a:pt x="295620" y="1229539"/>
                </a:lnTo>
                <a:lnTo>
                  <a:pt x="342955" y="1228171"/>
                </a:lnTo>
                <a:lnTo>
                  <a:pt x="389570" y="1224119"/>
                </a:lnTo>
                <a:lnTo>
                  <a:pt x="435389" y="1217458"/>
                </a:lnTo>
                <a:lnTo>
                  <a:pt x="480337" y="1208262"/>
                </a:lnTo>
                <a:lnTo>
                  <a:pt x="524338" y="1196609"/>
                </a:lnTo>
                <a:lnTo>
                  <a:pt x="567317" y="1182573"/>
                </a:lnTo>
                <a:lnTo>
                  <a:pt x="609198" y="1166231"/>
                </a:lnTo>
                <a:lnTo>
                  <a:pt x="649905" y="1147656"/>
                </a:lnTo>
                <a:lnTo>
                  <a:pt x="689363" y="1126926"/>
                </a:lnTo>
                <a:lnTo>
                  <a:pt x="727497" y="1104116"/>
                </a:lnTo>
                <a:lnTo>
                  <a:pt x="764231" y="1079300"/>
                </a:lnTo>
                <a:lnTo>
                  <a:pt x="799488" y="1052556"/>
                </a:lnTo>
                <a:lnTo>
                  <a:pt x="833195" y="1023958"/>
                </a:lnTo>
                <a:lnTo>
                  <a:pt x="865274" y="993582"/>
                </a:lnTo>
                <a:lnTo>
                  <a:pt x="895651" y="961503"/>
                </a:lnTo>
                <a:lnTo>
                  <a:pt x="924250" y="927797"/>
                </a:lnTo>
                <a:lnTo>
                  <a:pt x="950995" y="892539"/>
                </a:lnTo>
                <a:lnTo>
                  <a:pt x="975811" y="855806"/>
                </a:lnTo>
                <a:lnTo>
                  <a:pt x="998622" y="817673"/>
                </a:lnTo>
                <a:lnTo>
                  <a:pt x="1019353" y="778214"/>
                </a:lnTo>
                <a:lnTo>
                  <a:pt x="1037928" y="737506"/>
                </a:lnTo>
                <a:lnTo>
                  <a:pt x="1054271" y="695625"/>
                </a:lnTo>
                <a:lnTo>
                  <a:pt x="1068308" y="652645"/>
                </a:lnTo>
                <a:lnTo>
                  <a:pt x="1079962" y="608643"/>
                </a:lnTo>
                <a:lnTo>
                  <a:pt x="1089157" y="563694"/>
                </a:lnTo>
                <a:lnTo>
                  <a:pt x="1095819" y="517873"/>
                </a:lnTo>
                <a:lnTo>
                  <a:pt x="1099872" y="471257"/>
                </a:lnTo>
                <a:lnTo>
                  <a:pt x="1101239" y="423920"/>
                </a:lnTo>
                <a:lnTo>
                  <a:pt x="1099872" y="376585"/>
                </a:lnTo>
                <a:lnTo>
                  <a:pt x="1095819" y="329970"/>
                </a:lnTo>
                <a:lnTo>
                  <a:pt x="1089157" y="284152"/>
                </a:lnTo>
                <a:lnTo>
                  <a:pt x="1079962" y="239204"/>
                </a:lnTo>
                <a:lnTo>
                  <a:pt x="1068308" y="195204"/>
                </a:lnTo>
                <a:lnTo>
                  <a:pt x="1054271" y="152226"/>
                </a:lnTo>
                <a:lnTo>
                  <a:pt x="1037928" y="110347"/>
                </a:lnTo>
                <a:lnTo>
                  <a:pt x="1019353" y="69640"/>
                </a:lnTo>
                <a:lnTo>
                  <a:pt x="998622" y="30184"/>
                </a:lnTo>
                <a:lnTo>
                  <a:pt x="980565" y="0"/>
                </a:lnTo>
                <a:close/>
              </a:path>
            </a:pathLst>
          </a:custGeom>
          <a:solidFill>
            <a:srgbClr val="0D4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708B9DA5-DCD2-80DE-CFCB-739B09C79F4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855095" y="4308167"/>
            <a:ext cx="14535785" cy="54252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</a:pPr>
            <a:r>
              <a:rPr lang="cs-CZ" spc="-10" dirty="0"/>
              <a:t>MUDr. Tomáš Vašátko – Fakultní nemocnice Hradec Králové, interní klinika + Sportklinik Dříteč – management a logistika endokrinologických vyšetření se zaměřením na </a:t>
            </a:r>
            <a:r>
              <a:rPr lang="cs-CZ" spc="-10" dirty="0" err="1"/>
              <a:t>thyreopatii</a:t>
            </a:r>
            <a:r>
              <a:rPr lang="cs-CZ" spc="-10" dirty="0"/>
              <a:t>, spolupráce s MUDr. Hladíkovou při diferenciální diagnostice při snížené výkonnosti u žen s </a:t>
            </a:r>
            <a:r>
              <a:rPr lang="cs-CZ" spc="-10" dirty="0" err="1"/>
              <a:t>amenorheou</a:t>
            </a:r>
            <a:r>
              <a:rPr lang="cs-CZ" spc="-10" dirty="0"/>
              <a:t>, nevysvětlitelné tloustnutí/ hubnutí, únava – zejména u žen</a:t>
            </a: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</a:pPr>
            <a:endParaRPr lang="cs-CZ" spc="-10" dirty="0"/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</a:pPr>
            <a:r>
              <a:rPr lang="cs-CZ" spc="-10" dirty="0"/>
              <a:t>MUDr. Et Mgr. Ester Hladíková – gynekologie Nové Město na Moravě, </a:t>
            </a:r>
            <a:r>
              <a:rPr lang="cs-CZ" spc="-10" dirty="0" err="1"/>
              <a:t>gynekologicko</a:t>
            </a:r>
            <a:r>
              <a:rPr lang="cs-CZ" spc="-10" dirty="0"/>
              <a:t> – porodnické oddělení nemocnice Svitavy – vyšetření vrcholových sportovkyň s amenoreou, konzultace pro možnosti antikoncepce. Komunikace s dr. Vašátkem – endokrinologem.</a:t>
            </a: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</a:pPr>
            <a:endParaRPr lang="cs-CZ" spc="-10" dirty="0"/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Tx/>
              <a:buChar char="-"/>
            </a:pPr>
            <a:r>
              <a:rPr lang="cs-CZ" spc="-10" dirty="0"/>
              <a:t>Problematika reprodukčního zdraví u sportovkyň a možnosti lékařské péče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Tx/>
              <a:buChar char="-"/>
            </a:pPr>
            <a:r>
              <a:rPr lang="cs-CZ" spc="-10" dirty="0"/>
              <a:t>Amenorea a s ní spojená sterilita nebo infertilita, </a:t>
            </a:r>
            <a:r>
              <a:rPr lang="cs-CZ" spc="-10" dirty="0" err="1"/>
              <a:t>Female</a:t>
            </a:r>
            <a:r>
              <a:rPr lang="cs-CZ" spc="-10" dirty="0"/>
              <a:t> </a:t>
            </a:r>
            <a:r>
              <a:rPr lang="cs-CZ" spc="-10" dirty="0" err="1"/>
              <a:t>Athlete</a:t>
            </a:r>
            <a:r>
              <a:rPr lang="cs-CZ" spc="-10" dirty="0"/>
              <a:t> </a:t>
            </a:r>
            <a:r>
              <a:rPr lang="cs-CZ" spc="-10" dirty="0" err="1"/>
              <a:t>Triad</a:t>
            </a:r>
            <a:endParaRPr lang="cs-CZ" spc="-10" dirty="0"/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Tx/>
              <a:buChar char="-"/>
            </a:pPr>
            <a:r>
              <a:rPr lang="cs-CZ" spc="-10" dirty="0"/>
              <a:t>Metody antikoncepce vhodné pro </a:t>
            </a:r>
            <a:r>
              <a:rPr lang="cs-CZ" spc="-10" dirty="0" err="1"/>
              <a:t>pro</a:t>
            </a:r>
            <a:r>
              <a:rPr lang="cs-CZ" spc="-10" dirty="0"/>
              <a:t> profesionální atletky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Tx/>
              <a:buChar char="-"/>
            </a:pPr>
            <a:r>
              <a:rPr lang="cs-CZ" spc="-10" dirty="0"/>
              <a:t>Problematika relativní energetické nedostatečnosti ve sportu RED-S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FontTx/>
              <a:buChar char="-"/>
            </a:pPr>
            <a:r>
              <a:rPr lang="cs-CZ" spc="-10" dirty="0" err="1"/>
              <a:t>Female</a:t>
            </a:r>
            <a:r>
              <a:rPr lang="cs-CZ" spc="-10" dirty="0"/>
              <a:t> </a:t>
            </a:r>
            <a:r>
              <a:rPr lang="cs-CZ" spc="-10" dirty="0" err="1"/>
              <a:t>Athlete</a:t>
            </a:r>
            <a:r>
              <a:rPr lang="cs-CZ" spc="-10" dirty="0"/>
              <a:t> </a:t>
            </a:r>
            <a:r>
              <a:rPr lang="cs-CZ" spc="-10" dirty="0" err="1"/>
              <a:t>Triad</a:t>
            </a:r>
            <a:r>
              <a:rPr lang="cs-CZ" spc="-10" dirty="0"/>
              <a:t> – propojení sportovní medicíny, ortopedie, endokrinologie, pediatrie – zaměření na péči o mladé sportovkyně. Nízká tělesná hmotnost – gymnastika, krasobruslení, atletika – vytrvalostní disciplíny – poruchy příjmu potravy, </a:t>
            </a:r>
            <a:r>
              <a:rPr lang="cs-CZ" spc="-10" dirty="0" err="1"/>
              <a:t>amenorhea</a:t>
            </a:r>
            <a:r>
              <a:rPr lang="cs-CZ" spc="-10" dirty="0"/>
              <a:t>, nízká kosterní hmota, dále psychické problémy.</a:t>
            </a:r>
          </a:p>
        </p:txBody>
      </p:sp>
      <p:pic>
        <p:nvPicPr>
          <p:cNvPr id="11" name="object 11">
            <a:extLst>
              <a:ext uri="{FF2B5EF4-FFF2-40B4-BE49-F238E27FC236}">
                <a16:creationId xmlns:a16="http://schemas.microsoft.com/office/drawing/2014/main" id="{154A565D-46C2-18B8-69F9-B8E36D2402B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3330" y="4358556"/>
            <a:ext cx="232055" cy="232066"/>
          </a:xfrm>
          <a:prstGeom prst="rect">
            <a:avLst/>
          </a:prstGeom>
        </p:spPr>
      </p:pic>
      <p:pic>
        <p:nvPicPr>
          <p:cNvPr id="13" name="object 13">
            <a:extLst>
              <a:ext uri="{FF2B5EF4-FFF2-40B4-BE49-F238E27FC236}">
                <a16:creationId xmlns:a16="http://schemas.microsoft.com/office/drawing/2014/main" id="{114AA3E7-884A-AF13-55C5-FCC7B20D1C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1165" y="5838557"/>
            <a:ext cx="232055" cy="232066"/>
          </a:xfrm>
          <a:prstGeom prst="rect">
            <a:avLst/>
          </a:prstGeom>
        </p:spPr>
      </p:pic>
      <p:sp>
        <p:nvSpPr>
          <p:cNvPr id="14" name="object 14">
            <a:extLst>
              <a:ext uri="{FF2B5EF4-FFF2-40B4-BE49-F238E27FC236}">
                <a16:creationId xmlns:a16="http://schemas.microsoft.com/office/drawing/2014/main" id="{AA464950-20D0-B412-70CD-1807A18FBA30}"/>
              </a:ext>
            </a:extLst>
          </p:cNvPr>
          <p:cNvSpPr/>
          <p:nvPr/>
        </p:nvSpPr>
        <p:spPr>
          <a:xfrm>
            <a:off x="2444250" y="4170050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263D916A-CC38-138C-0018-8BC8CCEBDF4E}"/>
              </a:ext>
            </a:extLst>
          </p:cNvPr>
          <p:cNvSpPr/>
          <p:nvPr/>
        </p:nvSpPr>
        <p:spPr>
          <a:xfrm>
            <a:off x="2444250" y="9921875"/>
            <a:ext cx="14946630" cy="0"/>
          </a:xfrm>
          <a:custGeom>
            <a:avLst/>
            <a:gdLst/>
            <a:ahLst/>
            <a:cxnLst/>
            <a:rect l="l" t="t" r="r" b="b"/>
            <a:pathLst>
              <a:path w="14946630">
                <a:moveTo>
                  <a:pt x="0" y="0"/>
                </a:moveTo>
                <a:lnTo>
                  <a:pt x="14946487" y="0"/>
                </a:lnTo>
              </a:path>
            </a:pathLst>
          </a:custGeom>
          <a:ln w="31412">
            <a:solidFill>
              <a:srgbClr val="C59C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>
            <a:extLst>
              <a:ext uri="{FF2B5EF4-FFF2-40B4-BE49-F238E27FC236}">
                <a16:creationId xmlns:a16="http://schemas.microsoft.com/office/drawing/2014/main" id="{4E5D0D9D-A8A9-8A2F-9553-09D596BA059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96998" y="10113905"/>
            <a:ext cx="514549" cy="629949"/>
          </a:xfrm>
          <a:prstGeom prst="rect">
            <a:avLst/>
          </a:prstGeom>
        </p:spPr>
      </p:pic>
      <p:grpSp>
        <p:nvGrpSpPr>
          <p:cNvPr id="17" name="object 17">
            <a:extLst>
              <a:ext uri="{FF2B5EF4-FFF2-40B4-BE49-F238E27FC236}">
                <a16:creationId xmlns:a16="http://schemas.microsoft.com/office/drawing/2014/main" id="{11059B6E-F1EB-909D-9534-C83F735D57C5}"/>
              </a:ext>
            </a:extLst>
          </p:cNvPr>
          <p:cNvGrpSpPr/>
          <p:nvPr/>
        </p:nvGrpSpPr>
        <p:grpSpPr>
          <a:xfrm>
            <a:off x="18339110" y="10113906"/>
            <a:ext cx="21590" cy="632460"/>
            <a:chOff x="18339110" y="10113906"/>
            <a:chExt cx="21590" cy="632460"/>
          </a:xfrm>
        </p:grpSpPr>
        <p:sp>
          <p:nvSpPr>
            <p:cNvPr id="18" name="object 18">
              <a:extLst>
                <a:ext uri="{FF2B5EF4-FFF2-40B4-BE49-F238E27FC236}">
                  <a16:creationId xmlns:a16="http://schemas.microsoft.com/office/drawing/2014/main" id="{40E64FD4-895B-80E8-2F05-825F50DC65DD}"/>
                </a:ext>
              </a:extLst>
            </p:cNvPr>
            <p:cNvSpPr/>
            <p:nvPr/>
          </p:nvSpPr>
          <p:spPr>
            <a:xfrm>
              <a:off x="18339110" y="1011390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0"/>
                  </a:lnTo>
                  <a:lnTo>
                    <a:pt x="0" y="217982"/>
                  </a:lnTo>
                  <a:lnTo>
                    <a:pt x="21046" y="20351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E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>
              <a:extLst>
                <a:ext uri="{FF2B5EF4-FFF2-40B4-BE49-F238E27FC236}">
                  <a16:creationId xmlns:a16="http://schemas.microsoft.com/office/drawing/2014/main" id="{186FAC42-6FCC-AA6F-C6B6-DE32E235EB78}"/>
                </a:ext>
              </a:extLst>
            </p:cNvPr>
            <p:cNvSpPr/>
            <p:nvPr/>
          </p:nvSpPr>
          <p:spPr>
            <a:xfrm>
              <a:off x="18339111" y="10527846"/>
              <a:ext cx="21590" cy="218440"/>
            </a:xfrm>
            <a:custGeom>
              <a:avLst/>
              <a:gdLst/>
              <a:ahLst/>
              <a:cxnLst/>
              <a:rect l="l" t="t" r="r" b="b"/>
              <a:pathLst>
                <a:path w="21590" h="218440">
                  <a:moveTo>
                    <a:pt x="21046" y="0"/>
                  </a:moveTo>
                  <a:lnTo>
                    <a:pt x="0" y="14795"/>
                  </a:lnTo>
                  <a:lnTo>
                    <a:pt x="0" y="217982"/>
                  </a:lnTo>
                  <a:lnTo>
                    <a:pt x="21046" y="21798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30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>
              <a:extLst>
                <a:ext uri="{FF2B5EF4-FFF2-40B4-BE49-F238E27FC236}">
                  <a16:creationId xmlns:a16="http://schemas.microsoft.com/office/drawing/2014/main" id="{1ED41DCB-EDDE-BEEF-895A-017852B87FC8}"/>
                </a:ext>
              </a:extLst>
            </p:cNvPr>
            <p:cNvSpPr/>
            <p:nvPr/>
          </p:nvSpPr>
          <p:spPr>
            <a:xfrm>
              <a:off x="18339111" y="10317419"/>
              <a:ext cx="21590" cy="225425"/>
            </a:xfrm>
            <a:custGeom>
              <a:avLst/>
              <a:gdLst/>
              <a:ahLst/>
              <a:cxnLst/>
              <a:rect l="l" t="t" r="r" b="b"/>
              <a:pathLst>
                <a:path w="21590" h="225425">
                  <a:moveTo>
                    <a:pt x="21046" y="0"/>
                  </a:moveTo>
                  <a:lnTo>
                    <a:pt x="0" y="14470"/>
                  </a:lnTo>
                  <a:lnTo>
                    <a:pt x="0" y="225218"/>
                  </a:lnTo>
                  <a:lnTo>
                    <a:pt x="21046" y="210422"/>
                  </a:lnTo>
                  <a:lnTo>
                    <a:pt x="21046" y="0"/>
                  </a:lnTo>
                  <a:close/>
                </a:path>
              </a:pathLst>
            </a:custGeom>
            <a:solidFill>
              <a:srgbClr val="E42B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>
            <a:extLst>
              <a:ext uri="{FF2B5EF4-FFF2-40B4-BE49-F238E27FC236}">
                <a16:creationId xmlns:a16="http://schemas.microsoft.com/office/drawing/2014/main" id="{C39C4D17-8F04-7C72-D4C3-04C32813F802}"/>
              </a:ext>
            </a:extLst>
          </p:cNvPr>
          <p:cNvSpPr/>
          <p:nvPr/>
        </p:nvSpPr>
        <p:spPr>
          <a:xfrm>
            <a:off x="18487390" y="10115556"/>
            <a:ext cx="791210" cy="175895"/>
          </a:xfrm>
          <a:custGeom>
            <a:avLst/>
            <a:gdLst/>
            <a:ahLst/>
            <a:cxnLst/>
            <a:rect l="l" t="t" r="r" b="b"/>
            <a:pathLst>
              <a:path w="791209" h="175895">
                <a:moveTo>
                  <a:pt x="104546" y="51625"/>
                </a:moveTo>
                <a:lnTo>
                  <a:pt x="79565" y="51625"/>
                </a:lnTo>
                <a:lnTo>
                  <a:pt x="79565" y="102908"/>
                </a:lnTo>
                <a:lnTo>
                  <a:pt x="81864" y="137426"/>
                </a:lnTo>
                <a:lnTo>
                  <a:pt x="28600" y="51943"/>
                </a:lnTo>
                <a:lnTo>
                  <a:pt x="0" y="51943"/>
                </a:lnTo>
                <a:lnTo>
                  <a:pt x="0" y="174256"/>
                </a:lnTo>
                <a:lnTo>
                  <a:pt x="24993" y="174256"/>
                </a:lnTo>
                <a:lnTo>
                  <a:pt x="24993" y="122974"/>
                </a:lnTo>
                <a:lnTo>
                  <a:pt x="22682" y="88442"/>
                </a:lnTo>
                <a:lnTo>
                  <a:pt x="75615" y="173926"/>
                </a:lnTo>
                <a:lnTo>
                  <a:pt x="104546" y="173926"/>
                </a:lnTo>
                <a:lnTo>
                  <a:pt x="104546" y="51625"/>
                </a:lnTo>
                <a:close/>
              </a:path>
              <a:path w="791209" h="175895">
                <a:moveTo>
                  <a:pt x="201536" y="14795"/>
                </a:moveTo>
                <a:lnTo>
                  <a:pt x="186740" y="0"/>
                </a:lnTo>
                <a:lnTo>
                  <a:pt x="158470" y="28282"/>
                </a:lnTo>
                <a:lnTo>
                  <a:pt x="169316" y="39128"/>
                </a:lnTo>
                <a:lnTo>
                  <a:pt x="201536" y="14795"/>
                </a:lnTo>
                <a:close/>
              </a:path>
              <a:path w="791209" h="175895">
                <a:moveTo>
                  <a:pt x="241325" y="173926"/>
                </a:moveTo>
                <a:lnTo>
                  <a:pt x="230517" y="144995"/>
                </a:lnTo>
                <a:lnTo>
                  <a:pt x="221665" y="121323"/>
                </a:lnTo>
                <a:lnTo>
                  <a:pt x="205079" y="76936"/>
                </a:lnTo>
                <a:lnTo>
                  <a:pt x="195948" y="52476"/>
                </a:lnTo>
                <a:lnTo>
                  <a:pt x="195948" y="121323"/>
                </a:lnTo>
                <a:lnTo>
                  <a:pt x="163728" y="121323"/>
                </a:lnTo>
                <a:lnTo>
                  <a:pt x="179832" y="76936"/>
                </a:lnTo>
                <a:lnTo>
                  <a:pt x="195948" y="121323"/>
                </a:lnTo>
                <a:lnTo>
                  <a:pt x="195948" y="52476"/>
                </a:lnTo>
                <a:lnTo>
                  <a:pt x="195630" y="51612"/>
                </a:lnTo>
                <a:lnTo>
                  <a:pt x="164058" y="51612"/>
                </a:lnTo>
                <a:lnTo>
                  <a:pt x="118364" y="173926"/>
                </a:lnTo>
                <a:lnTo>
                  <a:pt x="144665" y="173926"/>
                </a:lnTo>
                <a:lnTo>
                  <a:pt x="155181" y="144995"/>
                </a:lnTo>
                <a:lnTo>
                  <a:pt x="204495" y="144995"/>
                </a:lnTo>
                <a:lnTo>
                  <a:pt x="214693" y="173926"/>
                </a:lnTo>
                <a:lnTo>
                  <a:pt x="241325" y="173926"/>
                </a:lnTo>
                <a:close/>
              </a:path>
              <a:path w="791209" h="175895">
                <a:moveTo>
                  <a:pt x="357060" y="173926"/>
                </a:moveTo>
                <a:lnTo>
                  <a:pt x="324332" y="129870"/>
                </a:lnTo>
                <a:lnTo>
                  <a:pt x="322859" y="127901"/>
                </a:lnTo>
                <a:lnTo>
                  <a:pt x="331736" y="125933"/>
                </a:lnTo>
                <a:lnTo>
                  <a:pt x="338315" y="121640"/>
                </a:lnTo>
                <a:lnTo>
                  <a:pt x="348170" y="109156"/>
                </a:lnTo>
                <a:lnTo>
                  <a:pt x="348564" y="107848"/>
                </a:lnTo>
                <a:lnTo>
                  <a:pt x="350481" y="101269"/>
                </a:lnTo>
                <a:lnTo>
                  <a:pt x="350481" y="91401"/>
                </a:lnTo>
                <a:lnTo>
                  <a:pt x="326237" y="54330"/>
                </a:lnTo>
                <a:lnTo>
                  <a:pt x="325158" y="54063"/>
                </a:lnTo>
                <a:lnTo>
                  <a:pt x="325158" y="86474"/>
                </a:lnTo>
                <a:lnTo>
                  <a:pt x="325158" y="96659"/>
                </a:lnTo>
                <a:lnTo>
                  <a:pt x="323519" y="100609"/>
                </a:lnTo>
                <a:lnTo>
                  <a:pt x="316941" y="106527"/>
                </a:lnTo>
                <a:lnTo>
                  <a:pt x="312013" y="107848"/>
                </a:lnTo>
                <a:lnTo>
                  <a:pt x="281114" y="107848"/>
                </a:lnTo>
                <a:lnTo>
                  <a:pt x="281114" y="75285"/>
                </a:lnTo>
                <a:lnTo>
                  <a:pt x="312343" y="75285"/>
                </a:lnTo>
                <a:lnTo>
                  <a:pt x="316941" y="76606"/>
                </a:lnTo>
                <a:lnTo>
                  <a:pt x="323519" y="82524"/>
                </a:lnTo>
                <a:lnTo>
                  <a:pt x="325158" y="86474"/>
                </a:lnTo>
                <a:lnTo>
                  <a:pt x="325158" y="54063"/>
                </a:lnTo>
                <a:lnTo>
                  <a:pt x="318033" y="52298"/>
                </a:lnTo>
                <a:lnTo>
                  <a:pt x="308724" y="51612"/>
                </a:lnTo>
                <a:lnTo>
                  <a:pt x="256120" y="51612"/>
                </a:lnTo>
                <a:lnTo>
                  <a:pt x="256120" y="173926"/>
                </a:lnTo>
                <a:lnTo>
                  <a:pt x="281114" y="173926"/>
                </a:lnTo>
                <a:lnTo>
                  <a:pt x="281114" y="129870"/>
                </a:lnTo>
                <a:lnTo>
                  <a:pt x="294906" y="129870"/>
                </a:lnTo>
                <a:lnTo>
                  <a:pt x="326478" y="173926"/>
                </a:lnTo>
                <a:lnTo>
                  <a:pt x="357060" y="173926"/>
                </a:lnTo>
                <a:close/>
              </a:path>
              <a:path w="791209" h="175895">
                <a:moveTo>
                  <a:pt x="488899" y="112776"/>
                </a:moveTo>
                <a:lnTo>
                  <a:pt x="487730" y="99822"/>
                </a:lnTo>
                <a:lnTo>
                  <a:pt x="484251" y="88036"/>
                </a:lnTo>
                <a:lnTo>
                  <a:pt x="478497" y="77355"/>
                </a:lnTo>
                <a:lnTo>
                  <a:pt x="475132" y="73317"/>
                </a:lnTo>
                <a:lnTo>
                  <a:pt x="470484" y="67729"/>
                </a:lnTo>
                <a:lnTo>
                  <a:pt x="463257" y="61785"/>
                </a:lnTo>
                <a:lnTo>
                  <a:pt x="463257" y="112776"/>
                </a:lnTo>
                <a:lnTo>
                  <a:pt x="462572" y="120980"/>
                </a:lnTo>
                <a:lnTo>
                  <a:pt x="432803" y="151549"/>
                </a:lnTo>
                <a:lnTo>
                  <a:pt x="424789" y="152234"/>
                </a:lnTo>
                <a:lnTo>
                  <a:pt x="416775" y="151549"/>
                </a:lnTo>
                <a:lnTo>
                  <a:pt x="386994" y="120980"/>
                </a:lnTo>
                <a:lnTo>
                  <a:pt x="386321" y="112776"/>
                </a:lnTo>
                <a:lnTo>
                  <a:pt x="386994" y="104571"/>
                </a:lnTo>
                <a:lnTo>
                  <a:pt x="416814" y="74002"/>
                </a:lnTo>
                <a:lnTo>
                  <a:pt x="424789" y="73317"/>
                </a:lnTo>
                <a:lnTo>
                  <a:pt x="432803" y="74002"/>
                </a:lnTo>
                <a:lnTo>
                  <a:pt x="462711" y="104571"/>
                </a:lnTo>
                <a:lnTo>
                  <a:pt x="463257" y="112776"/>
                </a:lnTo>
                <a:lnTo>
                  <a:pt x="463257" y="61785"/>
                </a:lnTo>
                <a:lnTo>
                  <a:pt x="460806" y="59766"/>
                </a:lnTo>
                <a:lnTo>
                  <a:pt x="450024" y="54127"/>
                </a:lnTo>
                <a:lnTo>
                  <a:pt x="438124" y="50761"/>
                </a:lnTo>
                <a:lnTo>
                  <a:pt x="425107" y="49644"/>
                </a:lnTo>
                <a:lnTo>
                  <a:pt x="412102" y="50761"/>
                </a:lnTo>
                <a:lnTo>
                  <a:pt x="371729" y="77355"/>
                </a:lnTo>
                <a:lnTo>
                  <a:pt x="361327" y="112776"/>
                </a:lnTo>
                <a:lnTo>
                  <a:pt x="362496" y="125730"/>
                </a:lnTo>
                <a:lnTo>
                  <a:pt x="389420" y="165773"/>
                </a:lnTo>
                <a:lnTo>
                  <a:pt x="425107" y="175895"/>
                </a:lnTo>
                <a:lnTo>
                  <a:pt x="438124" y="174777"/>
                </a:lnTo>
                <a:lnTo>
                  <a:pt x="475132" y="152234"/>
                </a:lnTo>
                <a:lnTo>
                  <a:pt x="487730" y="125730"/>
                </a:lnTo>
                <a:lnTo>
                  <a:pt x="488899" y="112776"/>
                </a:lnTo>
                <a:close/>
              </a:path>
              <a:path w="791209" h="175895">
                <a:moveTo>
                  <a:pt x="613181" y="112776"/>
                </a:moveTo>
                <a:lnTo>
                  <a:pt x="612063" y="100203"/>
                </a:lnTo>
                <a:lnTo>
                  <a:pt x="608736" y="88684"/>
                </a:lnTo>
                <a:lnTo>
                  <a:pt x="603186" y="78282"/>
                </a:lnTo>
                <a:lnTo>
                  <a:pt x="600671" y="75298"/>
                </a:lnTo>
                <a:lnTo>
                  <a:pt x="595426" y="69049"/>
                </a:lnTo>
                <a:lnTo>
                  <a:pt x="588187" y="63360"/>
                </a:lnTo>
                <a:lnTo>
                  <a:pt x="588187" y="112776"/>
                </a:lnTo>
                <a:lnTo>
                  <a:pt x="587514" y="120726"/>
                </a:lnTo>
                <a:lnTo>
                  <a:pt x="558660" y="149580"/>
                </a:lnTo>
                <a:lnTo>
                  <a:pt x="550710" y="150253"/>
                </a:lnTo>
                <a:lnTo>
                  <a:pt x="550710" y="149923"/>
                </a:lnTo>
                <a:lnTo>
                  <a:pt x="531304" y="149923"/>
                </a:lnTo>
                <a:lnTo>
                  <a:pt x="531304" y="75298"/>
                </a:lnTo>
                <a:lnTo>
                  <a:pt x="550710" y="75298"/>
                </a:lnTo>
                <a:lnTo>
                  <a:pt x="585520" y="97815"/>
                </a:lnTo>
                <a:lnTo>
                  <a:pt x="588187" y="112776"/>
                </a:lnTo>
                <a:lnTo>
                  <a:pt x="588187" y="63360"/>
                </a:lnTo>
                <a:lnTo>
                  <a:pt x="585800" y="61468"/>
                </a:lnTo>
                <a:lnTo>
                  <a:pt x="575157" y="56019"/>
                </a:lnTo>
                <a:lnTo>
                  <a:pt x="563473" y="52730"/>
                </a:lnTo>
                <a:lnTo>
                  <a:pt x="550710" y="51625"/>
                </a:lnTo>
                <a:lnTo>
                  <a:pt x="506653" y="51625"/>
                </a:lnTo>
                <a:lnTo>
                  <a:pt x="506653" y="173926"/>
                </a:lnTo>
                <a:lnTo>
                  <a:pt x="550710" y="173926"/>
                </a:lnTo>
                <a:lnTo>
                  <a:pt x="595426" y="156502"/>
                </a:lnTo>
                <a:lnTo>
                  <a:pt x="600595" y="150253"/>
                </a:lnTo>
                <a:lnTo>
                  <a:pt x="603186" y="147129"/>
                </a:lnTo>
                <a:lnTo>
                  <a:pt x="608736" y="136728"/>
                </a:lnTo>
                <a:lnTo>
                  <a:pt x="612063" y="125298"/>
                </a:lnTo>
                <a:lnTo>
                  <a:pt x="613181" y="112776"/>
                </a:lnTo>
                <a:close/>
              </a:path>
              <a:path w="791209" h="175895">
                <a:moveTo>
                  <a:pt x="734491" y="51625"/>
                </a:moveTo>
                <a:lnTo>
                  <a:pt x="709510" y="51625"/>
                </a:lnTo>
                <a:lnTo>
                  <a:pt x="709510" y="102908"/>
                </a:lnTo>
                <a:lnTo>
                  <a:pt x="711822" y="137426"/>
                </a:lnTo>
                <a:lnTo>
                  <a:pt x="658545" y="51943"/>
                </a:lnTo>
                <a:lnTo>
                  <a:pt x="629945" y="51943"/>
                </a:lnTo>
                <a:lnTo>
                  <a:pt x="629945" y="174256"/>
                </a:lnTo>
                <a:lnTo>
                  <a:pt x="654926" y="174256"/>
                </a:lnTo>
                <a:lnTo>
                  <a:pt x="654926" y="122974"/>
                </a:lnTo>
                <a:lnTo>
                  <a:pt x="652640" y="88442"/>
                </a:lnTo>
                <a:lnTo>
                  <a:pt x="705561" y="173926"/>
                </a:lnTo>
                <a:lnTo>
                  <a:pt x="734491" y="173926"/>
                </a:lnTo>
                <a:lnTo>
                  <a:pt x="734491" y="51625"/>
                </a:lnTo>
                <a:close/>
              </a:path>
              <a:path w="791209" h="175895">
                <a:moveTo>
                  <a:pt x="781850" y="51625"/>
                </a:moveTo>
                <a:lnTo>
                  <a:pt x="756856" y="51625"/>
                </a:lnTo>
                <a:lnTo>
                  <a:pt x="756856" y="173926"/>
                </a:lnTo>
                <a:lnTo>
                  <a:pt x="781850" y="173926"/>
                </a:lnTo>
                <a:lnTo>
                  <a:pt x="781850" y="51625"/>
                </a:lnTo>
                <a:close/>
              </a:path>
              <a:path w="791209" h="175895">
                <a:moveTo>
                  <a:pt x="790714" y="14795"/>
                </a:moveTo>
                <a:lnTo>
                  <a:pt x="775919" y="0"/>
                </a:lnTo>
                <a:lnTo>
                  <a:pt x="747649" y="28270"/>
                </a:lnTo>
                <a:lnTo>
                  <a:pt x="758507" y="39128"/>
                </a:lnTo>
                <a:lnTo>
                  <a:pt x="790714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CBFCEC02-5E58-50D7-74C7-5EE8E8BF27C3}"/>
              </a:ext>
            </a:extLst>
          </p:cNvPr>
          <p:cNvSpPr/>
          <p:nvPr/>
        </p:nvSpPr>
        <p:spPr>
          <a:xfrm>
            <a:off x="18481802" y="10325322"/>
            <a:ext cx="991235" cy="175895"/>
          </a:xfrm>
          <a:custGeom>
            <a:avLst/>
            <a:gdLst/>
            <a:ahLst/>
            <a:cxnLst/>
            <a:rect l="l" t="t" r="r" b="b"/>
            <a:pathLst>
              <a:path w="991234" h="175895">
                <a:moveTo>
                  <a:pt x="99618" y="131521"/>
                </a:moveTo>
                <a:lnTo>
                  <a:pt x="98628" y="126580"/>
                </a:lnTo>
                <a:lnTo>
                  <a:pt x="96659" y="122301"/>
                </a:lnTo>
                <a:lnTo>
                  <a:pt x="95008" y="118033"/>
                </a:lnTo>
                <a:lnTo>
                  <a:pt x="50304" y="98958"/>
                </a:lnTo>
                <a:lnTo>
                  <a:pt x="41414" y="97320"/>
                </a:lnTo>
                <a:lnTo>
                  <a:pt x="35509" y="95351"/>
                </a:lnTo>
                <a:lnTo>
                  <a:pt x="32537" y="93370"/>
                </a:lnTo>
                <a:lnTo>
                  <a:pt x="29591" y="92062"/>
                </a:lnTo>
                <a:lnTo>
                  <a:pt x="27940" y="89420"/>
                </a:lnTo>
                <a:lnTo>
                  <a:pt x="27940" y="81864"/>
                </a:lnTo>
                <a:lnTo>
                  <a:pt x="29591" y="78574"/>
                </a:lnTo>
                <a:lnTo>
                  <a:pt x="36487" y="73317"/>
                </a:lnTo>
                <a:lnTo>
                  <a:pt x="41757" y="71996"/>
                </a:lnTo>
                <a:lnTo>
                  <a:pt x="48996" y="71996"/>
                </a:lnTo>
                <a:lnTo>
                  <a:pt x="57683" y="72923"/>
                </a:lnTo>
                <a:lnTo>
                  <a:pt x="64516" y="75704"/>
                </a:lnTo>
                <a:lnTo>
                  <a:pt x="69519" y="80327"/>
                </a:lnTo>
                <a:lnTo>
                  <a:pt x="72656" y="86791"/>
                </a:lnTo>
                <a:lnTo>
                  <a:pt x="97967" y="86791"/>
                </a:lnTo>
                <a:lnTo>
                  <a:pt x="69240" y="51663"/>
                </a:lnTo>
                <a:lnTo>
                  <a:pt x="48996" y="48983"/>
                </a:lnTo>
                <a:lnTo>
                  <a:pt x="39928" y="49606"/>
                </a:lnTo>
                <a:lnTo>
                  <a:pt x="6362" y="71348"/>
                </a:lnTo>
                <a:lnTo>
                  <a:pt x="2946" y="87452"/>
                </a:lnTo>
                <a:lnTo>
                  <a:pt x="2946" y="93370"/>
                </a:lnTo>
                <a:lnTo>
                  <a:pt x="32880" y="120662"/>
                </a:lnTo>
                <a:lnTo>
                  <a:pt x="44386" y="123291"/>
                </a:lnTo>
                <a:lnTo>
                  <a:pt x="45034" y="123291"/>
                </a:lnTo>
                <a:lnTo>
                  <a:pt x="45364" y="123621"/>
                </a:lnTo>
                <a:lnTo>
                  <a:pt x="46024" y="123621"/>
                </a:lnTo>
                <a:lnTo>
                  <a:pt x="46685" y="123952"/>
                </a:lnTo>
                <a:lnTo>
                  <a:pt x="47675" y="123952"/>
                </a:lnTo>
                <a:lnTo>
                  <a:pt x="47993" y="124282"/>
                </a:lnTo>
                <a:lnTo>
                  <a:pt x="48653" y="124282"/>
                </a:lnTo>
                <a:lnTo>
                  <a:pt x="67068" y="128549"/>
                </a:lnTo>
                <a:lnTo>
                  <a:pt x="69697" y="129870"/>
                </a:lnTo>
                <a:lnTo>
                  <a:pt x="73634" y="133159"/>
                </a:lnTo>
                <a:lnTo>
                  <a:pt x="74625" y="135458"/>
                </a:lnTo>
                <a:lnTo>
                  <a:pt x="74625" y="142367"/>
                </a:lnTo>
                <a:lnTo>
                  <a:pt x="72656" y="145973"/>
                </a:lnTo>
                <a:lnTo>
                  <a:pt x="65100" y="150583"/>
                </a:lnTo>
                <a:lnTo>
                  <a:pt x="59842" y="151892"/>
                </a:lnTo>
                <a:lnTo>
                  <a:pt x="44386" y="151892"/>
                </a:lnTo>
                <a:lnTo>
                  <a:pt x="38138" y="150583"/>
                </a:lnTo>
                <a:lnTo>
                  <a:pt x="29591" y="144665"/>
                </a:lnTo>
                <a:lnTo>
                  <a:pt x="26619" y="140055"/>
                </a:lnTo>
                <a:lnTo>
                  <a:pt x="24980" y="133807"/>
                </a:lnTo>
                <a:lnTo>
                  <a:pt x="0" y="133807"/>
                </a:lnTo>
                <a:lnTo>
                  <a:pt x="22275" y="168579"/>
                </a:lnTo>
                <a:lnTo>
                  <a:pt x="52933" y="175247"/>
                </a:lnTo>
                <a:lnTo>
                  <a:pt x="58521" y="175247"/>
                </a:lnTo>
                <a:lnTo>
                  <a:pt x="98298" y="150253"/>
                </a:lnTo>
                <a:lnTo>
                  <a:pt x="99618" y="144335"/>
                </a:lnTo>
                <a:lnTo>
                  <a:pt x="99618" y="131521"/>
                </a:lnTo>
                <a:close/>
              </a:path>
              <a:path w="991234" h="175895">
                <a:moveTo>
                  <a:pt x="211074" y="92062"/>
                </a:moveTo>
                <a:lnTo>
                  <a:pt x="192824" y="57391"/>
                </a:lnTo>
                <a:lnTo>
                  <a:pt x="186080" y="54305"/>
                </a:lnTo>
                <a:lnTo>
                  <a:pt x="186080" y="87452"/>
                </a:lnTo>
                <a:lnTo>
                  <a:pt x="186080" y="98298"/>
                </a:lnTo>
                <a:lnTo>
                  <a:pt x="184442" y="102590"/>
                </a:lnTo>
                <a:lnTo>
                  <a:pt x="181152" y="105867"/>
                </a:lnTo>
                <a:lnTo>
                  <a:pt x="177863" y="108826"/>
                </a:lnTo>
                <a:lnTo>
                  <a:pt x="172935" y="110464"/>
                </a:lnTo>
                <a:lnTo>
                  <a:pt x="141376" y="110464"/>
                </a:lnTo>
                <a:lnTo>
                  <a:pt x="141376" y="75285"/>
                </a:lnTo>
                <a:lnTo>
                  <a:pt x="173266" y="75285"/>
                </a:lnTo>
                <a:lnTo>
                  <a:pt x="177863" y="76936"/>
                </a:lnTo>
                <a:lnTo>
                  <a:pt x="181152" y="79895"/>
                </a:lnTo>
                <a:lnTo>
                  <a:pt x="184442" y="83185"/>
                </a:lnTo>
                <a:lnTo>
                  <a:pt x="186080" y="87452"/>
                </a:lnTo>
                <a:lnTo>
                  <a:pt x="186080" y="54305"/>
                </a:lnTo>
                <a:lnTo>
                  <a:pt x="185432" y="54000"/>
                </a:lnTo>
                <a:lnTo>
                  <a:pt x="177050" y="51968"/>
                </a:lnTo>
                <a:lnTo>
                  <a:pt x="167678" y="51282"/>
                </a:lnTo>
                <a:lnTo>
                  <a:pt x="167678" y="50952"/>
                </a:lnTo>
                <a:lnTo>
                  <a:pt x="116382" y="50952"/>
                </a:lnTo>
                <a:lnTo>
                  <a:pt x="116382" y="173278"/>
                </a:lnTo>
                <a:lnTo>
                  <a:pt x="141376" y="173278"/>
                </a:lnTo>
                <a:lnTo>
                  <a:pt x="141376" y="133819"/>
                </a:lnTo>
                <a:lnTo>
                  <a:pt x="167678" y="133819"/>
                </a:lnTo>
                <a:lnTo>
                  <a:pt x="204419" y="116471"/>
                </a:lnTo>
                <a:lnTo>
                  <a:pt x="207518" y="110464"/>
                </a:lnTo>
                <a:lnTo>
                  <a:pt x="208114" y="109321"/>
                </a:lnTo>
                <a:lnTo>
                  <a:pt x="210337" y="101180"/>
                </a:lnTo>
                <a:lnTo>
                  <a:pt x="211074" y="92062"/>
                </a:lnTo>
                <a:close/>
              </a:path>
              <a:path w="991234" h="175895">
                <a:moveTo>
                  <a:pt x="350481" y="112445"/>
                </a:moveTo>
                <a:lnTo>
                  <a:pt x="336715" y="72986"/>
                </a:lnTo>
                <a:lnTo>
                  <a:pt x="325158" y="61722"/>
                </a:lnTo>
                <a:lnTo>
                  <a:pt x="325158" y="112445"/>
                </a:lnTo>
                <a:lnTo>
                  <a:pt x="324485" y="120650"/>
                </a:lnTo>
                <a:lnTo>
                  <a:pt x="294703" y="151218"/>
                </a:lnTo>
                <a:lnTo>
                  <a:pt x="286689" y="151892"/>
                </a:lnTo>
                <a:lnTo>
                  <a:pt x="278676" y="151218"/>
                </a:lnTo>
                <a:lnTo>
                  <a:pt x="248907" y="120650"/>
                </a:lnTo>
                <a:lnTo>
                  <a:pt x="248221" y="112445"/>
                </a:lnTo>
                <a:lnTo>
                  <a:pt x="248907" y="104228"/>
                </a:lnTo>
                <a:lnTo>
                  <a:pt x="278726" y="73672"/>
                </a:lnTo>
                <a:lnTo>
                  <a:pt x="286689" y="72986"/>
                </a:lnTo>
                <a:lnTo>
                  <a:pt x="294703" y="73672"/>
                </a:lnTo>
                <a:lnTo>
                  <a:pt x="324485" y="104228"/>
                </a:lnTo>
                <a:lnTo>
                  <a:pt x="325158" y="112445"/>
                </a:lnTo>
                <a:lnTo>
                  <a:pt x="325158" y="61722"/>
                </a:lnTo>
                <a:lnTo>
                  <a:pt x="322389" y="59436"/>
                </a:lnTo>
                <a:lnTo>
                  <a:pt x="311594" y="53797"/>
                </a:lnTo>
                <a:lnTo>
                  <a:pt x="299707" y="50431"/>
                </a:lnTo>
                <a:lnTo>
                  <a:pt x="286689" y="49314"/>
                </a:lnTo>
                <a:lnTo>
                  <a:pt x="273685" y="50431"/>
                </a:lnTo>
                <a:lnTo>
                  <a:pt x="233362" y="77076"/>
                </a:lnTo>
                <a:lnTo>
                  <a:pt x="224256" y="99491"/>
                </a:lnTo>
                <a:lnTo>
                  <a:pt x="224218" y="99618"/>
                </a:lnTo>
                <a:lnTo>
                  <a:pt x="222910" y="112445"/>
                </a:lnTo>
                <a:lnTo>
                  <a:pt x="224078" y="125399"/>
                </a:lnTo>
                <a:lnTo>
                  <a:pt x="227558" y="137185"/>
                </a:lnTo>
                <a:lnTo>
                  <a:pt x="261797" y="171094"/>
                </a:lnTo>
                <a:lnTo>
                  <a:pt x="286689" y="175577"/>
                </a:lnTo>
                <a:lnTo>
                  <a:pt x="299707" y="174459"/>
                </a:lnTo>
                <a:lnTo>
                  <a:pt x="311594" y="171094"/>
                </a:lnTo>
                <a:lnTo>
                  <a:pt x="322389" y="165442"/>
                </a:lnTo>
                <a:lnTo>
                  <a:pt x="332066" y="157492"/>
                </a:lnTo>
                <a:lnTo>
                  <a:pt x="336715" y="151892"/>
                </a:lnTo>
                <a:lnTo>
                  <a:pt x="340067" y="147866"/>
                </a:lnTo>
                <a:lnTo>
                  <a:pt x="345833" y="137185"/>
                </a:lnTo>
                <a:lnTo>
                  <a:pt x="349313" y="125399"/>
                </a:lnTo>
                <a:lnTo>
                  <a:pt x="350481" y="112445"/>
                </a:lnTo>
                <a:close/>
              </a:path>
              <a:path w="991234" h="175895">
                <a:moveTo>
                  <a:pt x="469163" y="173596"/>
                </a:moveTo>
                <a:lnTo>
                  <a:pt x="436448" y="129540"/>
                </a:lnTo>
                <a:lnTo>
                  <a:pt x="434975" y="127558"/>
                </a:lnTo>
                <a:lnTo>
                  <a:pt x="443852" y="125590"/>
                </a:lnTo>
                <a:lnTo>
                  <a:pt x="450418" y="121323"/>
                </a:lnTo>
                <a:lnTo>
                  <a:pt x="460286" y="108826"/>
                </a:lnTo>
                <a:lnTo>
                  <a:pt x="460667" y="107518"/>
                </a:lnTo>
                <a:lnTo>
                  <a:pt x="462597" y="100939"/>
                </a:lnTo>
                <a:lnTo>
                  <a:pt x="462597" y="91071"/>
                </a:lnTo>
                <a:lnTo>
                  <a:pt x="461873" y="82435"/>
                </a:lnTo>
                <a:lnTo>
                  <a:pt x="437286" y="53746"/>
                </a:lnTo>
                <a:lnTo>
                  <a:pt x="437286" y="86144"/>
                </a:lnTo>
                <a:lnTo>
                  <a:pt x="437286" y="96329"/>
                </a:lnTo>
                <a:lnTo>
                  <a:pt x="435622" y="100279"/>
                </a:lnTo>
                <a:lnTo>
                  <a:pt x="429056" y="106197"/>
                </a:lnTo>
                <a:lnTo>
                  <a:pt x="424116" y="107518"/>
                </a:lnTo>
                <a:lnTo>
                  <a:pt x="393217" y="107518"/>
                </a:lnTo>
                <a:lnTo>
                  <a:pt x="393217" y="74955"/>
                </a:lnTo>
                <a:lnTo>
                  <a:pt x="424459" y="74955"/>
                </a:lnTo>
                <a:lnTo>
                  <a:pt x="429056" y="76276"/>
                </a:lnTo>
                <a:lnTo>
                  <a:pt x="435622" y="82194"/>
                </a:lnTo>
                <a:lnTo>
                  <a:pt x="437286" y="86144"/>
                </a:lnTo>
                <a:lnTo>
                  <a:pt x="437286" y="53746"/>
                </a:lnTo>
                <a:lnTo>
                  <a:pt x="430149" y="51968"/>
                </a:lnTo>
                <a:lnTo>
                  <a:pt x="420827" y="51282"/>
                </a:lnTo>
                <a:lnTo>
                  <a:pt x="368236" y="51282"/>
                </a:lnTo>
                <a:lnTo>
                  <a:pt x="368236" y="173596"/>
                </a:lnTo>
                <a:lnTo>
                  <a:pt x="393217" y="173596"/>
                </a:lnTo>
                <a:lnTo>
                  <a:pt x="393217" y="129540"/>
                </a:lnTo>
                <a:lnTo>
                  <a:pt x="407035" y="129540"/>
                </a:lnTo>
                <a:lnTo>
                  <a:pt x="438594" y="173596"/>
                </a:lnTo>
                <a:lnTo>
                  <a:pt x="469163" y="173596"/>
                </a:lnTo>
                <a:close/>
              </a:path>
              <a:path w="991234" h="175895">
                <a:moveTo>
                  <a:pt x="566813" y="51295"/>
                </a:moveTo>
                <a:lnTo>
                  <a:pt x="471462" y="51295"/>
                </a:lnTo>
                <a:lnTo>
                  <a:pt x="471462" y="75425"/>
                </a:lnTo>
                <a:lnTo>
                  <a:pt x="506653" y="75425"/>
                </a:lnTo>
                <a:lnTo>
                  <a:pt x="506653" y="173215"/>
                </a:lnTo>
                <a:lnTo>
                  <a:pt x="531647" y="173215"/>
                </a:lnTo>
                <a:lnTo>
                  <a:pt x="531647" y="75425"/>
                </a:lnTo>
                <a:lnTo>
                  <a:pt x="566813" y="75425"/>
                </a:lnTo>
                <a:lnTo>
                  <a:pt x="566813" y="51295"/>
                </a:lnTo>
                <a:close/>
              </a:path>
              <a:path w="991234" h="175895">
                <a:moveTo>
                  <a:pt x="702284" y="112445"/>
                </a:moveTo>
                <a:lnTo>
                  <a:pt x="688517" y="72986"/>
                </a:lnTo>
                <a:lnTo>
                  <a:pt x="676960" y="61722"/>
                </a:lnTo>
                <a:lnTo>
                  <a:pt x="676960" y="112445"/>
                </a:lnTo>
                <a:lnTo>
                  <a:pt x="676287" y="120650"/>
                </a:lnTo>
                <a:lnTo>
                  <a:pt x="646455" y="151218"/>
                </a:lnTo>
                <a:lnTo>
                  <a:pt x="638492" y="151892"/>
                </a:lnTo>
                <a:lnTo>
                  <a:pt x="630478" y="151218"/>
                </a:lnTo>
                <a:lnTo>
                  <a:pt x="600697" y="120650"/>
                </a:lnTo>
                <a:lnTo>
                  <a:pt x="600024" y="112445"/>
                </a:lnTo>
                <a:lnTo>
                  <a:pt x="600697" y="104228"/>
                </a:lnTo>
                <a:lnTo>
                  <a:pt x="630478" y="73672"/>
                </a:lnTo>
                <a:lnTo>
                  <a:pt x="638492" y="72986"/>
                </a:lnTo>
                <a:lnTo>
                  <a:pt x="646506" y="73672"/>
                </a:lnTo>
                <a:lnTo>
                  <a:pt x="676287" y="104228"/>
                </a:lnTo>
                <a:lnTo>
                  <a:pt x="676960" y="112445"/>
                </a:lnTo>
                <a:lnTo>
                  <a:pt x="676960" y="61722"/>
                </a:lnTo>
                <a:lnTo>
                  <a:pt x="674192" y="59436"/>
                </a:lnTo>
                <a:lnTo>
                  <a:pt x="663397" y="53797"/>
                </a:lnTo>
                <a:lnTo>
                  <a:pt x="651510" y="50431"/>
                </a:lnTo>
                <a:lnTo>
                  <a:pt x="638492" y="49314"/>
                </a:lnTo>
                <a:lnTo>
                  <a:pt x="625487" y="50431"/>
                </a:lnTo>
                <a:lnTo>
                  <a:pt x="585165" y="77076"/>
                </a:lnTo>
                <a:lnTo>
                  <a:pt x="576199" y="99491"/>
                </a:lnTo>
                <a:lnTo>
                  <a:pt x="576148" y="99618"/>
                </a:lnTo>
                <a:lnTo>
                  <a:pt x="575043" y="112445"/>
                </a:lnTo>
                <a:lnTo>
                  <a:pt x="576148" y="125399"/>
                </a:lnTo>
                <a:lnTo>
                  <a:pt x="579526" y="137185"/>
                </a:lnTo>
                <a:lnTo>
                  <a:pt x="613587" y="171094"/>
                </a:lnTo>
                <a:lnTo>
                  <a:pt x="638492" y="175577"/>
                </a:lnTo>
                <a:lnTo>
                  <a:pt x="651510" y="174459"/>
                </a:lnTo>
                <a:lnTo>
                  <a:pt x="663397" y="171094"/>
                </a:lnTo>
                <a:lnTo>
                  <a:pt x="674192" y="165442"/>
                </a:lnTo>
                <a:lnTo>
                  <a:pt x="683856" y="157492"/>
                </a:lnTo>
                <a:lnTo>
                  <a:pt x="688517" y="151892"/>
                </a:lnTo>
                <a:lnTo>
                  <a:pt x="691870" y="147866"/>
                </a:lnTo>
                <a:lnTo>
                  <a:pt x="697636" y="137185"/>
                </a:lnTo>
                <a:lnTo>
                  <a:pt x="701116" y="125399"/>
                </a:lnTo>
                <a:lnTo>
                  <a:pt x="702284" y="112445"/>
                </a:lnTo>
                <a:close/>
              </a:path>
              <a:path w="991234" h="175895">
                <a:moveTo>
                  <a:pt x="816368" y="51295"/>
                </a:moveTo>
                <a:lnTo>
                  <a:pt x="790054" y="51295"/>
                </a:lnTo>
                <a:lnTo>
                  <a:pt x="760145" y="144005"/>
                </a:lnTo>
                <a:lnTo>
                  <a:pt x="730885" y="51295"/>
                </a:lnTo>
                <a:lnTo>
                  <a:pt x="704570" y="51295"/>
                </a:lnTo>
                <a:lnTo>
                  <a:pt x="744359" y="173596"/>
                </a:lnTo>
                <a:lnTo>
                  <a:pt x="775919" y="173596"/>
                </a:lnTo>
                <a:lnTo>
                  <a:pt x="816368" y="51295"/>
                </a:lnTo>
                <a:close/>
              </a:path>
              <a:path w="991234" h="175895">
                <a:moveTo>
                  <a:pt x="934720" y="51295"/>
                </a:moveTo>
                <a:lnTo>
                  <a:pt x="909739" y="51295"/>
                </a:lnTo>
                <a:lnTo>
                  <a:pt x="909739" y="102577"/>
                </a:lnTo>
                <a:lnTo>
                  <a:pt x="912037" y="137096"/>
                </a:lnTo>
                <a:lnTo>
                  <a:pt x="858774" y="51612"/>
                </a:lnTo>
                <a:lnTo>
                  <a:pt x="830173" y="51612"/>
                </a:lnTo>
                <a:lnTo>
                  <a:pt x="830173" y="173926"/>
                </a:lnTo>
                <a:lnTo>
                  <a:pt x="855154" y="173926"/>
                </a:lnTo>
                <a:lnTo>
                  <a:pt x="855154" y="122643"/>
                </a:lnTo>
                <a:lnTo>
                  <a:pt x="852855" y="88112"/>
                </a:lnTo>
                <a:lnTo>
                  <a:pt x="905789" y="173596"/>
                </a:lnTo>
                <a:lnTo>
                  <a:pt x="934720" y="173596"/>
                </a:lnTo>
                <a:lnTo>
                  <a:pt x="934720" y="51295"/>
                </a:lnTo>
                <a:close/>
              </a:path>
              <a:path w="991234" h="175895">
                <a:moveTo>
                  <a:pt x="981735" y="51282"/>
                </a:moveTo>
                <a:lnTo>
                  <a:pt x="956754" y="51282"/>
                </a:lnTo>
                <a:lnTo>
                  <a:pt x="956754" y="173596"/>
                </a:lnTo>
                <a:lnTo>
                  <a:pt x="981735" y="173596"/>
                </a:lnTo>
                <a:lnTo>
                  <a:pt x="981735" y="51282"/>
                </a:lnTo>
                <a:close/>
              </a:path>
              <a:path w="991234" h="175895">
                <a:moveTo>
                  <a:pt x="990942" y="14795"/>
                </a:moveTo>
                <a:lnTo>
                  <a:pt x="976147" y="0"/>
                </a:lnTo>
                <a:lnTo>
                  <a:pt x="947877" y="28270"/>
                </a:lnTo>
                <a:lnTo>
                  <a:pt x="958735" y="39128"/>
                </a:lnTo>
                <a:lnTo>
                  <a:pt x="990942" y="14795"/>
                </a:lnTo>
                <a:close/>
              </a:path>
            </a:pathLst>
          </a:custGeom>
          <a:solidFill>
            <a:srgbClr val="0A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>
            <a:extLst>
              <a:ext uri="{FF2B5EF4-FFF2-40B4-BE49-F238E27FC236}">
                <a16:creationId xmlns:a16="http://schemas.microsoft.com/office/drawing/2014/main" id="{D4E95C6B-C449-A6E1-BE25-CC37945A69A2}"/>
              </a:ext>
            </a:extLst>
          </p:cNvPr>
          <p:cNvGrpSpPr/>
          <p:nvPr/>
        </p:nvGrpSpPr>
        <p:grpSpPr>
          <a:xfrm>
            <a:off x="18480163" y="10584069"/>
            <a:ext cx="949960" cy="126364"/>
            <a:chOff x="18480163" y="10584069"/>
            <a:chExt cx="949960" cy="126364"/>
          </a:xfrm>
        </p:grpSpPr>
        <p:pic>
          <p:nvPicPr>
            <p:cNvPr id="24" name="object 24">
              <a:extLst>
                <a:ext uri="{FF2B5EF4-FFF2-40B4-BE49-F238E27FC236}">
                  <a16:creationId xmlns:a16="http://schemas.microsoft.com/office/drawing/2014/main" id="{566A7945-58D0-C0AD-22B6-27B9F555C6B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80163" y="10584069"/>
              <a:ext cx="248229" cy="126247"/>
            </a:xfrm>
            <a:prstGeom prst="rect">
              <a:avLst/>
            </a:prstGeom>
          </p:spPr>
        </p:pic>
        <p:pic>
          <p:nvPicPr>
            <p:cNvPr id="25" name="object 25">
              <a:extLst>
                <a:ext uri="{FF2B5EF4-FFF2-40B4-BE49-F238E27FC236}">
                  <a16:creationId xmlns:a16="http://schemas.microsoft.com/office/drawing/2014/main" id="{9C566A4D-CA99-1768-E862-6C75A365D4C0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50420" y="10585908"/>
              <a:ext cx="427090" cy="124086"/>
            </a:xfrm>
            <a:prstGeom prst="rect">
              <a:avLst/>
            </a:prstGeom>
          </p:spPr>
        </p:pic>
        <p:pic>
          <p:nvPicPr>
            <p:cNvPr id="26" name="object 26">
              <a:extLst>
                <a:ext uri="{FF2B5EF4-FFF2-40B4-BE49-F238E27FC236}">
                  <a16:creationId xmlns:a16="http://schemas.microsoft.com/office/drawing/2014/main" id="{DD59AFE9-7E80-364E-D84C-00706AA1DF1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199535" y="10586034"/>
              <a:ext cx="230476" cy="122311"/>
            </a:xfrm>
            <a:prstGeom prst="rect">
              <a:avLst/>
            </a:prstGeom>
          </p:spPr>
        </p:pic>
      </p:grpSp>
      <p:grpSp>
        <p:nvGrpSpPr>
          <p:cNvPr id="27" name="object 27">
            <a:extLst>
              <a:ext uri="{FF2B5EF4-FFF2-40B4-BE49-F238E27FC236}">
                <a16:creationId xmlns:a16="http://schemas.microsoft.com/office/drawing/2014/main" id="{F106E52B-CF4D-A3FE-3105-ACD85704326F}"/>
              </a:ext>
            </a:extLst>
          </p:cNvPr>
          <p:cNvGrpSpPr/>
          <p:nvPr/>
        </p:nvGrpSpPr>
        <p:grpSpPr>
          <a:xfrm>
            <a:off x="15085273" y="10112014"/>
            <a:ext cx="649605" cy="440690"/>
            <a:chOff x="15085273" y="10112014"/>
            <a:chExt cx="649605" cy="440690"/>
          </a:xfrm>
        </p:grpSpPr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D0B29F0F-DBD4-BE21-D283-B1597FF7A6D5}"/>
                </a:ext>
              </a:extLst>
            </p:cNvPr>
            <p:cNvSpPr/>
            <p:nvPr/>
          </p:nvSpPr>
          <p:spPr>
            <a:xfrm>
              <a:off x="15093278" y="10331454"/>
              <a:ext cx="633095" cy="213360"/>
            </a:xfrm>
            <a:custGeom>
              <a:avLst/>
              <a:gdLst/>
              <a:ahLst/>
              <a:cxnLst/>
              <a:rect l="l" t="t" r="r" b="b"/>
              <a:pathLst>
                <a:path w="633094" h="213359">
                  <a:moveTo>
                    <a:pt x="632787" y="0"/>
                  </a:moveTo>
                  <a:lnTo>
                    <a:pt x="0" y="0"/>
                  </a:lnTo>
                  <a:lnTo>
                    <a:pt x="0" y="212852"/>
                  </a:lnTo>
                  <a:lnTo>
                    <a:pt x="632787" y="212852"/>
                  </a:lnTo>
                  <a:lnTo>
                    <a:pt x="632787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1C496625-92C5-90E6-5A26-DE00E278EC76}"/>
                </a:ext>
              </a:extLst>
            </p:cNvPr>
            <p:cNvSpPr/>
            <p:nvPr/>
          </p:nvSpPr>
          <p:spPr>
            <a:xfrm>
              <a:off x="15093941" y="10120194"/>
              <a:ext cx="316230" cy="424180"/>
            </a:xfrm>
            <a:custGeom>
              <a:avLst/>
              <a:gdLst/>
              <a:ahLst/>
              <a:cxnLst/>
              <a:rect l="l" t="t" r="r" b="b"/>
              <a:pathLst>
                <a:path w="316230" h="424179">
                  <a:moveTo>
                    <a:pt x="0" y="0"/>
                  </a:moveTo>
                  <a:lnTo>
                    <a:pt x="0" y="424112"/>
                  </a:lnTo>
                  <a:lnTo>
                    <a:pt x="315739" y="211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41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26D2E31A-BB6E-E33F-05CD-09278BFB6426}"/>
                </a:ext>
              </a:extLst>
            </p:cNvPr>
            <p:cNvSpPr/>
            <p:nvPr/>
          </p:nvSpPr>
          <p:spPr>
            <a:xfrm>
              <a:off x="15090702" y="10117443"/>
              <a:ext cx="638175" cy="429895"/>
            </a:xfrm>
            <a:custGeom>
              <a:avLst/>
              <a:gdLst/>
              <a:ahLst/>
              <a:cxnLst/>
              <a:rect l="l" t="t" r="r" b="b"/>
              <a:pathLst>
                <a:path w="638175" h="429895">
                  <a:moveTo>
                    <a:pt x="0" y="0"/>
                  </a:moveTo>
                  <a:lnTo>
                    <a:pt x="638179" y="0"/>
                  </a:lnTo>
                  <a:lnTo>
                    <a:pt x="638179" y="429589"/>
                  </a:lnTo>
                  <a:lnTo>
                    <a:pt x="0" y="429589"/>
                  </a:lnTo>
                  <a:lnTo>
                    <a:pt x="0" y="0"/>
                  </a:lnTo>
                  <a:close/>
                </a:path>
              </a:pathLst>
            </a:custGeom>
            <a:ln w="10858">
              <a:solidFill>
                <a:srgbClr val="C59C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>
            <a:extLst>
              <a:ext uri="{FF2B5EF4-FFF2-40B4-BE49-F238E27FC236}">
                <a16:creationId xmlns:a16="http://schemas.microsoft.com/office/drawing/2014/main" id="{13E8DB25-18A1-F950-0611-8FEA7DD26BCA}"/>
              </a:ext>
            </a:extLst>
          </p:cNvPr>
          <p:cNvGrpSpPr/>
          <p:nvPr/>
        </p:nvGrpSpPr>
        <p:grpSpPr>
          <a:xfrm>
            <a:off x="15119598" y="10601457"/>
            <a:ext cx="580390" cy="267335"/>
            <a:chOff x="15119598" y="10601457"/>
            <a:chExt cx="580390" cy="267335"/>
          </a:xfrm>
        </p:grpSpPr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62EB1314-6ED4-CACE-8EFD-2A8CF7BE94F8}"/>
                </a:ext>
              </a:extLst>
            </p:cNvPr>
            <p:cNvSpPr/>
            <p:nvPr/>
          </p:nvSpPr>
          <p:spPr>
            <a:xfrm>
              <a:off x="15218859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204"/>
                  </a:lnTo>
                  <a:lnTo>
                    <a:pt x="26843" y="26848"/>
                  </a:lnTo>
                  <a:lnTo>
                    <a:pt x="7202" y="55981"/>
                  </a:lnTo>
                  <a:lnTo>
                    <a:pt x="0" y="91651"/>
                  </a:lnTo>
                  <a:lnTo>
                    <a:pt x="7202" y="127322"/>
                  </a:lnTo>
                  <a:lnTo>
                    <a:pt x="26843" y="156448"/>
                  </a:lnTo>
                  <a:lnTo>
                    <a:pt x="55972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3" y="21279"/>
                  </a:lnTo>
                  <a:lnTo>
                    <a:pt x="145640" y="37648"/>
                  </a:lnTo>
                  <a:lnTo>
                    <a:pt x="162011" y="61924"/>
                  </a:lnTo>
                  <a:lnTo>
                    <a:pt x="168015" y="91651"/>
                  </a:lnTo>
                  <a:lnTo>
                    <a:pt x="162011" y="121373"/>
                  </a:lnTo>
                  <a:lnTo>
                    <a:pt x="145640" y="145639"/>
                  </a:lnTo>
                  <a:lnTo>
                    <a:pt x="121363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C65BCA4C-6DF1-53FE-859E-92D16D7E3DD0}"/>
                </a:ext>
              </a:extLst>
            </p:cNvPr>
            <p:cNvSpPr/>
            <p:nvPr/>
          </p:nvSpPr>
          <p:spPr>
            <a:xfrm>
              <a:off x="15417403" y="10685466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68" y="7204"/>
                  </a:lnTo>
                  <a:lnTo>
                    <a:pt x="26839" y="26848"/>
                  </a:lnTo>
                  <a:lnTo>
                    <a:pt x="7201" y="55981"/>
                  </a:lnTo>
                  <a:lnTo>
                    <a:pt x="0" y="91651"/>
                  </a:lnTo>
                  <a:lnTo>
                    <a:pt x="7201" y="127322"/>
                  </a:lnTo>
                  <a:lnTo>
                    <a:pt x="26839" y="156448"/>
                  </a:lnTo>
                  <a:lnTo>
                    <a:pt x="55968" y="176082"/>
                  </a:lnTo>
                  <a:lnTo>
                    <a:pt x="91641" y="183282"/>
                  </a:lnTo>
                  <a:lnTo>
                    <a:pt x="127309" y="176082"/>
                  </a:lnTo>
                  <a:lnTo>
                    <a:pt x="139308" y="167994"/>
                  </a:lnTo>
                  <a:lnTo>
                    <a:pt x="91641" y="167994"/>
                  </a:lnTo>
                  <a:lnTo>
                    <a:pt x="61915" y="161997"/>
                  </a:lnTo>
                  <a:lnTo>
                    <a:pt x="37642" y="145639"/>
                  </a:lnTo>
                  <a:lnTo>
                    <a:pt x="21277" y="121373"/>
                  </a:lnTo>
                  <a:lnTo>
                    <a:pt x="15277" y="91651"/>
                  </a:lnTo>
                  <a:lnTo>
                    <a:pt x="21277" y="61924"/>
                  </a:lnTo>
                  <a:lnTo>
                    <a:pt x="37642" y="37648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80" y="15277"/>
                  </a:lnTo>
                  <a:lnTo>
                    <a:pt x="127309" y="7204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80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8"/>
                  </a:lnTo>
                  <a:lnTo>
                    <a:pt x="162004" y="61924"/>
                  </a:lnTo>
                  <a:lnTo>
                    <a:pt x="168005" y="91651"/>
                  </a:lnTo>
                  <a:lnTo>
                    <a:pt x="162004" y="121373"/>
                  </a:lnTo>
                  <a:lnTo>
                    <a:pt x="145639" y="145639"/>
                  </a:lnTo>
                  <a:lnTo>
                    <a:pt x="121366" y="161997"/>
                  </a:lnTo>
                  <a:lnTo>
                    <a:pt x="91641" y="167994"/>
                  </a:lnTo>
                  <a:lnTo>
                    <a:pt x="139308" y="167994"/>
                  </a:lnTo>
                  <a:lnTo>
                    <a:pt x="156438" y="156448"/>
                  </a:lnTo>
                  <a:lnTo>
                    <a:pt x="176079" y="127322"/>
                  </a:lnTo>
                  <a:lnTo>
                    <a:pt x="183282" y="91651"/>
                  </a:lnTo>
                  <a:lnTo>
                    <a:pt x="176079" y="55981"/>
                  </a:lnTo>
                  <a:lnTo>
                    <a:pt x="156438" y="26848"/>
                  </a:lnTo>
                  <a:lnTo>
                    <a:pt x="139280" y="15277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2A4C82DD-B4E4-7245-13F0-F21DDCF8B500}"/>
                </a:ext>
              </a:extLst>
            </p:cNvPr>
            <p:cNvSpPr/>
            <p:nvPr/>
          </p:nvSpPr>
          <p:spPr>
            <a:xfrm>
              <a:off x="15119598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30" y="0"/>
                  </a:moveTo>
                  <a:lnTo>
                    <a:pt x="55959" y="7199"/>
                  </a:lnTo>
                  <a:lnTo>
                    <a:pt x="26834" y="26834"/>
                  </a:lnTo>
                  <a:lnTo>
                    <a:pt x="7199" y="55959"/>
                  </a:lnTo>
                  <a:lnTo>
                    <a:pt x="0" y="91630"/>
                  </a:lnTo>
                  <a:lnTo>
                    <a:pt x="7199" y="127298"/>
                  </a:lnTo>
                  <a:lnTo>
                    <a:pt x="26834" y="156428"/>
                  </a:lnTo>
                  <a:lnTo>
                    <a:pt x="55959" y="176069"/>
                  </a:lnTo>
                  <a:lnTo>
                    <a:pt x="91630" y="183271"/>
                  </a:lnTo>
                  <a:lnTo>
                    <a:pt x="127298" y="176069"/>
                  </a:lnTo>
                  <a:lnTo>
                    <a:pt x="139274" y="167994"/>
                  </a:lnTo>
                  <a:lnTo>
                    <a:pt x="91630" y="167994"/>
                  </a:lnTo>
                  <a:lnTo>
                    <a:pt x="61902" y="161995"/>
                  </a:lnTo>
                  <a:lnTo>
                    <a:pt x="37633" y="145633"/>
                  </a:lnTo>
                  <a:lnTo>
                    <a:pt x="21274" y="121360"/>
                  </a:lnTo>
                  <a:lnTo>
                    <a:pt x="15277" y="91630"/>
                  </a:lnTo>
                  <a:lnTo>
                    <a:pt x="21274" y="61915"/>
                  </a:lnTo>
                  <a:lnTo>
                    <a:pt x="37633" y="37645"/>
                  </a:lnTo>
                  <a:lnTo>
                    <a:pt x="61902" y="21279"/>
                  </a:lnTo>
                  <a:lnTo>
                    <a:pt x="91630" y="15277"/>
                  </a:lnTo>
                  <a:lnTo>
                    <a:pt x="139282" y="15277"/>
                  </a:lnTo>
                  <a:lnTo>
                    <a:pt x="127298" y="7199"/>
                  </a:lnTo>
                  <a:lnTo>
                    <a:pt x="91630" y="0"/>
                  </a:lnTo>
                  <a:close/>
                </a:path>
                <a:path w="183515" h="183515">
                  <a:moveTo>
                    <a:pt x="139282" y="15277"/>
                  </a:moveTo>
                  <a:lnTo>
                    <a:pt x="91630" y="15277"/>
                  </a:lnTo>
                  <a:lnTo>
                    <a:pt x="121355" y="21279"/>
                  </a:lnTo>
                  <a:lnTo>
                    <a:pt x="145629" y="37645"/>
                  </a:lnTo>
                  <a:lnTo>
                    <a:pt x="161994" y="61915"/>
                  </a:lnTo>
                  <a:lnTo>
                    <a:pt x="167994" y="91630"/>
                  </a:lnTo>
                  <a:lnTo>
                    <a:pt x="161994" y="121360"/>
                  </a:lnTo>
                  <a:lnTo>
                    <a:pt x="145629" y="145633"/>
                  </a:lnTo>
                  <a:lnTo>
                    <a:pt x="121355" y="161995"/>
                  </a:lnTo>
                  <a:lnTo>
                    <a:pt x="91630" y="167994"/>
                  </a:lnTo>
                  <a:lnTo>
                    <a:pt x="139274" y="167994"/>
                  </a:lnTo>
                  <a:lnTo>
                    <a:pt x="156428" y="156428"/>
                  </a:lnTo>
                  <a:lnTo>
                    <a:pt x="176069" y="127298"/>
                  </a:lnTo>
                  <a:lnTo>
                    <a:pt x="183271" y="91630"/>
                  </a:lnTo>
                  <a:lnTo>
                    <a:pt x="176069" y="55959"/>
                  </a:lnTo>
                  <a:lnTo>
                    <a:pt x="156428" y="26834"/>
                  </a:lnTo>
                  <a:lnTo>
                    <a:pt x="139282" y="15277"/>
                  </a:lnTo>
                  <a:close/>
                </a:path>
              </a:pathLst>
            </a:custGeom>
            <a:solidFill>
              <a:srgbClr val="0079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CCC0685A-EC41-D927-4F6F-6756ECFD5251}"/>
                </a:ext>
              </a:extLst>
            </p:cNvPr>
            <p:cNvSpPr/>
            <p:nvPr/>
          </p:nvSpPr>
          <p:spPr>
            <a:xfrm>
              <a:off x="15318142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3" y="176069"/>
                  </a:lnTo>
                  <a:lnTo>
                    <a:pt x="139289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7" y="15277"/>
                  </a:lnTo>
                  <a:lnTo>
                    <a:pt x="127313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7" y="15277"/>
                  </a:moveTo>
                  <a:lnTo>
                    <a:pt x="91641" y="15277"/>
                  </a:lnTo>
                  <a:lnTo>
                    <a:pt x="121361" y="21279"/>
                  </a:lnTo>
                  <a:lnTo>
                    <a:pt x="145635" y="37645"/>
                  </a:lnTo>
                  <a:lnTo>
                    <a:pt x="162003" y="61915"/>
                  </a:lnTo>
                  <a:lnTo>
                    <a:pt x="168005" y="91630"/>
                  </a:lnTo>
                  <a:lnTo>
                    <a:pt x="162003" y="121360"/>
                  </a:lnTo>
                  <a:lnTo>
                    <a:pt x="145635" y="145633"/>
                  </a:lnTo>
                  <a:lnTo>
                    <a:pt x="121361" y="161995"/>
                  </a:lnTo>
                  <a:lnTo>
                    <a:pt x="91641" y="167994"/>
                  </a:lnTo>
                  <a:lnTo>
                    <a:pt x="139289" y="167994"/>
                  </a:lnTo>
                  <a:lnTo>
                    <a:pt x="156442" y="156428"/>
                  </a:lnTo>
                  <a:lnTo>
                    <a:pt x="176081" y="127298"/>
                  </a:lnTo>
                  <a:lnTo>
                    <a:pt x="183282" y="91630"/>
                  </a:lnTo>
                  <a:lnTo>
                    <a:pt x="176081" y="55959"/>
                  </a:lnTo>
                  <a:lnTo>
                    <a:pt x="156442" y="26834"/>
                  </a:lnTo>
                  <a:lnTo>
                    <a:pt x="139297" y="152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>
              <a:extLst>
                <a:ext uri="{FF2B5EF4-FFF2-40B4-BE49-F238E27FC236}">
                  <a16:creationId xmlns:a16="http://schemas.microsoft.com/office/drawing/2014/main" id="{4A2EFF30-0DB9-D647-8C99-32FB68433CAB}"/>
                </a:ext>
              </a:extLst>
            </p:cNvPr>
            <p:cNvSpPr/>
            <p:nvPr/>
          </p:nvSpPr>
          <p:spPr>
            <a:xfrm>
              <a:off x="15516677" y="10601457"/>
              <a:ext cx="183515" cy="183515"/>
            </a:xfrm>
            <a:custGeom>
              <a:avLst/>
              <a:gdLst/>
              <a:ahLst/>
              <a:cxnLst/>
              <a:rect l="l" t="t" r="r" b="b"/>
              <a:pathLst>
                <a:path w="183515" h="183515">
                  <a:moveTo>
                    <a:pt x="91641" y="0"/>
                  </a:moveTo>
                  <a:lnTo>
                    <a:pt x="55972" y="7199"/>
                  </a:lnTo>
                  <a:lnTo>
                    <a:pt x="26843" y="26834"/>
                  </a:lnTo>
                  <a:lnTo>
                    <a:pt x="7202" y="55959"/>
                  </a:lnTo>
                  <a:lnTo>
                    <a:pt x="0" y="91630"/>
                  </a:lnTo>
                  <a:lnTo>
                    <a:pt x="7202" y="127298"/>
                  </a:lnTo>
                  <a:lnTo>
                    <a:pt x="26843" y="156428"/>
                  </a:lnTo>
                  <a:lnTo>
                    <a:pt x="55972" y="176069"/>
                  </a:lnTo>
                  <a:lnTo>
                    <a:pt x="91641" y="183271"/>
                  </a:lnTo>
                  <a:lnTo>
                    <a:pt x="127312" y="176069"/>
                  </a:lnTo>
                  <a:lnTo>
                    <a:pt x="139285" y="167994"/>
                  </a:lnTo>
                  <a:lnTo>
                    <a:pt x="91641" y="167994"/>
                  </a:lnTo>
                  <a:lnTo>
                    <a:pt x="61915" y="161995"/>
                  </a:lnTo>
                  <a:lnTo>
                    <a:pt x="37642" y="145633"/>
                  </a:lnTo>
                  <a:lnTo>
                    <a:pt x="21277" y="121360"/>
                  </a:lnTo>
                  <a:lnTo>
                    <a:pt x="15277" y="91630"/>
                  </a:lnTo>
                  <a:lnTo>
                    <a:pt x="21277" y="61915"/>
                  </a:lnTo>
                  <a:lnTo>
                    <a:pt x="37642" y="37645"/>
                  </a:lnTo>
                  <a:lnTo>
                    <a:pt x="61915" y="21279"/>
                  </a:lnTo>
                  <a:lnTo>
                    <a:pt x="91641" y="15277"/>
                  </a:lnTo>
                  <a:lnTo>
                    <a:pt x="139294" y="15277"/>
                  </a:lnTo>
                  <a:lnTo>
                    <a:pt x="127312" y="7199"/>
                  </a:lnTo>
                  <a:lnTo>
                    <a:pt x="91641" y="0"/>
                  </a:lnTo>
                  <a:close/>
                </a:path>
                <a:path w="183515" h="183515">
                  <a:moveTo>
                    <a:pt x="139294" y="15277"/>
                  </a:moveTo>
                  <a:lnTo>
                    <a:pt x="91641" y="15277"/>
                  </a:lnTo>
                  <a:lnTo>
                    <a:pt x="121366" y="21279"/>
                  </a:lnTo>
                  <a:lnTo>
                    <a:pt x="145639" y="37645"/>
                  </a:lnTo>
                  <a:lnTo>
                    <a:pt x="162004" y="61915"/>
                  </a:lnTo>
                  <a:lnTo>
                    <a:pt x="168005" y="91630"/>
                  </a:lnTo>
                  <a:lnTo>
                    <a:pt x="162004" y="121360"/>
                  </a:lnTo>
                  <a:lnTo>
                    <a:pt x="145639" y="145633"/>
                  </a:lnTo>
                  <a:lnTo>
                    <a:pt x="121366" y="161995"/>
                  </a:lnTo>
                  <a:lnTo>
                    <a:pt x="91641" y="167994"/>
                  </a:lnTo>
                  <a:lnTo>
                    <a:pt x="139285" y="167994"/>
                  </a:lnTo>
                  <a:lnTo>
                    <a:pt x="156437" y="156428"/>
                  </a:lnTo>
                  <a:lnTo>
                    <a:pt x="176072" y="127298"/>
                  </a:lnTo>
                  <a:lnTo>
                    <a:pt x="183271" y="91630"/>
                  </a:lnTo>
                  <a:lnTo>
                    <a:pt x="176072" y="55959"/>
                  </a:lnTo>
                  <a:lnTo>
                    <a:pt x="156437" y="26834"/>
                  </a:lnTo>
                  <a:lnTo>
                    <a:pt x="139294" y="15277"/>
                  </a:lnTo>
                  <a:close/>
                </a:path>
              </a:pathLst>
            </a:custGeom>
            <a:solidFill>
              <a:srgbClr val="E626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>
              <a:extLst>
                <a:ext uri="{FF2B5EF4-FFF2-40B4-BE49-F238E27FC236}">
                  <a16:creationId xmlns:a16="http://schemas.microsoft.com/office/drawing/2014/main" id="{B3347CF6-B04D-8EB9-1977-2C4DF3228526}"/>
                </a:ext>
              </a:extLst>
            </p:cNvPr>
            <p:cNvSpPr/>
            <p:nvPr/>
          </p:nvSpPr>
          <p:spPr>
            <a:xfrm>
              <a:off x="15218860" y="10764753"/>
              <a:ext cx="16510" cy="20955"/>
            </a:xfrm>
            <a:custGeom>
              <a:avLst/>
              <a:gdLst/>
              <a:ahLst/>
              <a:cxnLst/>
              <a:rect l="l" t="t" r="r" b="b"/>
              <a:pathLst>
                <a:path w="16509" h="20954">
                  <a:moveTo>
                    <a:pt x="16271" y="0"/>
                  </a:moveTo>
                  <a:lnTo>
                    <a:pt x="439" y="3225"/>
                  </a:lnTo>
                  <a:lnTo>
                    <a:pt x="167" y="6230"/>
                  </a:lnTo>
                  <a:lnTo>
                    <a:pt x="0" y="9287"/>
                  </a:lnTo>
                  <a:lnTo>
                    <a:pt x="0" y="15130"/>
                  </a:lnTo>
                  <a:lnTo>
                    <a:pt x="125" y="17873"/>
                  </a:lnTo>
                  <a:lnTo>
                    <a:pt x="366" y="20575"/>
                  </a:lnTo>
                  <a:lnTo>
                    <a:pt x="15465" y="17821"/>
                  </a:lnTo>
                  <a:lnTo>
                    <a:pt x="15339" y="16020"/>
                  </a:lnTo>
                  <a:lnTo>
                    <a:pt x="15277" y="14198"/>
                  </a:lnTo>
                  <a:lnTo>
                    <a:pt x="15277" y="8135"/>
                  </a:lnTo>
                  <a:lnTo>
                    <a:pt x="15622" y="4010"/>
                  </a:lnTo>
                  <a:lnTo>
                    <a:pt x="16271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>
              <a:extLst>
                <a:ext uri="{FF2B5EF4-FFF2-40B4-BE49-F238E27FC236}">
                  <a16:creationId xmlns:a16="http://schemas.microsoft.com/office/drawing/2014/main" id="{A0569471-5561-144F-2CEB-AB935266A3E1}"/>
                </a:ext>
              </a:extLst>
            </p:cNvPr>
            <p:cNvSpPr/>
            <p:nvPr/>
          </p:nvSpPr>
          <p:spPr>
            <a:xfrm>
              <a:off x="15417508" y="10685780"/>
              <a:ext cx="116205" cy="100330"/>
            </a:xfrm>
            <a:custGeom>
              <a:avLst/>
              <a:gdLst/>
              <a:ahLst/>
              <a:cxnLst/>
              <a:rect l="l" t="t" r="r" b="b"/>
              <a:pathLst>
                <a:path w="116205" h="100329">
                  <a:moveTo>
                    <a:pt x="99033" y="0"/>
                  </a:moveTo>
                  <a:lnTo>
                    <a:pt x="98038" y="7266"/>
                  </a:lnTo>
                  <a:lnTo>
                    <a:pt x="99065" y="15339"/>
                  </a:lnTo>
                  <a:lnTo>
                    <a:pt x="104844" y="15905"/>
                  </a:lnTo>
                  <a:lnTo>
                    <a:pt x="110446" y="17119"/>
                  </a:lnTo>
                  <a:lnTo>
                    <a:pt x="115776" y="18889"/>
                  </a:lnTo>
                  <a:lnTo>
                    <a:pt x="115043" y="2732"/>
                  </a:lnTo>
                  <a:lnTo>
                    <a:pt x="109871" y="1371"/>
                  </a:lnTo>
                  <a:lnTo>
                    <a:pt x="104530" y="439"/>
                  </a:lnTo>
                  <a:lnTo>
                    <a:pt x="99033" y="0"/>
                  </a:lnTo>
                  <a:close/>
                </a:path>
                <a:path w="116205" h="100329">
                  <a:moveTo>
                    <a:pt x="16104" y="79348"/>
                  </a:moveTo>
                  <a:lnTo>
                    <a:pt x="314" y="82719"/>
                  </a:lnTo>
                  <a:lnTo>
                    <a:pt x="41" y="85547"/>
                  </a:lnTo>
                  <a:lnTo>
                    <a:pt x="0" y="96436"/>
                  </a:lnTo>
                  <a:lnTo>
                    <a:pt x="219" y="98960"/>
                  </a:lnTo>
                  <a:lnTo>
                    <a:pt x="8429" y="99913"/>
                  </a:lnTo>
                  <a:lnTo>
                    <a:pt x="15157" y="96436"/>
                  </a:lnTo>
                  <a:lnTo>
                    <a:pt x="15347" y="96436"/>
                  </a:lnTo>
                  <a:lnTo>
                    <a:pt x="15214" y="94698"/>
                  </a:lnTo>
                  <a:lnTo>
                    <a:pt x="15172" y="87253"/>
                  </a:lnTo>
                  <a:lnTo>
                    <a:pt x="15496" y="83264"/>
                  </a:lnTo>
                  <a:lnTo>
                    <a:pt x="16104" y="79348"/>
                  </a:lnTo>
                  <a:close/>
                </a:path>
              </a:pathLst>
            </a:custGeom>
            <a:solidFill>
              <a:srgbClr val="009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>
              <a:extLst>
                <a:ext uri="{FF2B5EF4-FFF2-40B4-BE49-F238E27FC236}">
                  <a16:creationId xmlns:a16="http://schemas.microsoft.com/office/drawing/2014/main" id="{13085EC6-1B5C-C0F4-75AE-319131E90777}"/>
                </a:ext>
              </a:extLst>
            </p:cNvPr>
            <p:cNvSpPr/>
            <p:nvPr/>
          </p:nvSpPr>
          <p:spPr>
            <a:xfrm>
              <a:off x="15310495" y="10685454"/>
              <a:ext cx="24765" cy="19685"/>
            </a:xfrm>
            <a:custGeom>
              <a:avLst/>
              <a:gdLst/>
              <a:ahLst/>
              <a:cxnLst/>
              <a:rect l="l" t="t" r="r" b="b"/>
              <a:pathLst>
                <a:path w="24765" h="19684">
                  <a:moveTo>
                    <a:pt x="2157" y="0"/>
                  </a:moveTo>
                  <a:lnTo>
                    <a:pt x="0" y="0"/>
                  </a:lnTo>
                  <a:lnTo>
                    <a:pt x="6879" y="15601"/>
                  </a:lnTo>
                  <a:lnTo>
                    <a:pt x="13078" y="16146"/>
                  </a:lnTo>
                  <a:lnTo>
                    <a:pt x="19067" y="17444"/>
                  </a:lnTo>
                  <a:lnTo>
                    <a:pt x="24742" y="19381"/>
                  </a:lnTo>
                  <a:lnTo>
                    <a:pt x="24135" y="3214"/>
                  </a:lnTo>
                  <a:lnTo>
                    <a:pt x="18407" y="1654"/>
                  </a:lnTo>
                  <a:lnTo>
                    <a:pt x="12491" y="659"/>
                  </a:lnTo>
                  <a:lnTo>
                    <a:pt x="6408" y="209"/>
                  </a:lnTo>
                  <a:lnTo>
                    <a:pt x="2157" y="0"/>
                  </a:lnTo>
                  <a:close/>
                </a:path>
              </a:pathLst>
            </a:custGeom>
            <a:solidFill>
              <a:srgbClr val="FAB3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>
            <a:extLst>
              <a:ext uri="{FF2B5EF4-FFF2-40B4-BE49-F238E27FC236}">
                <a16:creationId xmlns:a16="http://schemas.microsoft.com/office/drawing/2014/main" id="{6D6FEE65-8C46-2A80-33A3-627826738DB1}"/>
              </a:ext>
            </a:extLst>
          </p:cNvPr>
          <p:cNvGrpSpPr/>
          <p:nvPr/>
        </p:nvGrpSpPr>
        <p:grpSpPr>
          <a:xfrm>
            <a:off x="15907748" y="10082400"/>
            <a:ext cx="520065" cy="131445"/>
            <a:chOff x="15907748" y="10082400"/>
            <a:chExt cx="520065" cy="131445"/>
          </a:xfrm>
        </p:grpSpPr>
        <p:pic>
          <p:nvPicPr>
            <p:cNvPr id="41" name="object 41">
              <a:extLst>
                <a:ext uri="{FF2B5EF4-FFF2-40B4-BE49-F238E27FC236}">
                  <a16:creationId xmlns:a16="http://schemas.microsoft.com/office/drawing/2014/main" id="{882725A4-407B-0923-507D-CD0639009E6A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907748" y="10082400"/>
              <a:ext cx="91923" cy="131420"/>
            </a:xfrm>
            <a:prstGeom prst="rect">
              <a:avLst/>
            </a:prstGeom>
          </p:spPr>
        </p:pic>
        <p:sp>
          <p:nvSpPr>
            <p:cNvPr id="42" name="object 42">
              <a:extLst>
                <a:ext uri="{FF2B5EF4-FFF2-40B4-BE49-F238E27FC236}">
                  <a16:creationId xmlns:a16="http://schemas.microsoft.com/office/drawing/2014/main" id="{51322606-B0FC-71FA-A32E-A7A60FCD603F}"/>
                </a:ext>
              </a:extLst>
            </p:cNvPr>
            <p:cNvSpPr/>
            <p:nvPr/>
          </p:nvSpPr>
          <p:spPr>
            <a:xfrm>
              <a:off x="16026804" y="10111556"/>
              <a:ext cx="75565" cy="100330"/>
            </a:xfrm>
            <a:custGeom>
              <a:avLst/>
              <a:gdLst/>
              <a:ahLst/>
              <a:cxnLst/>
              <a:rect l="l" t="t" r="r" b="b"/>
              <a:pathLst>
                <a:path w="75565" h="100329">
                  <a:moveTo>
                    <a:pt x="75260" y="85090"/>
                  </a:moveTo>
                  <a:lnTo>
                    <a:pt x="17665" y="85090"/>
                  </a:lnTo>
                  <a:lnTo>
                    <a:pt x="17665" y="57150"/>
                  </a:lnTo>
                  <a:lnTo>
                    <a:pt x="68084" y="57150"/>
                  </a:lnTo>
                  <a:lnTo>
                    <a:pt x="68084" y="41910"/>
                  </a:lnTo>
                  <a:lnTo>
                    <a:pt x="17665" y="41910"/>
                  </a:lnTo>
                  <a:lnTo>
                    <a:pt x="17665" y="15240"/>
                  </a:lnTo>
                  <a:lnTo>
                    <a:pt x="74536" y="15240"/>
                  </a:lnTo>
                  <a:lnTo>
                    <a:pt x="74536" y="0"/>
                  </a:lnTo>
                  <a:lnTo>
                    <a:pt x="0" y="0"/>
                  </a:lnTo>
                  <a:lnTo>
                    <a:pt x="0" y="15240"/>
                  </a:lnTo>
                  <a:lnTo>
                    <a:pt x="0" y="41910"/>
                  </a:lnTo>
                  <a:lnTo>
                    <a:pt x="0" y="57150"/>
                  </a:lnTo>
                  <a:lnTo>
                    <a:pt x="0" y="85090"/>
                  </a:lnTo>
                  <a:lnTo>
                    <a:pt x="0" y="100330"/>
                  </a:lnTo>
                  <a:lnTo>
                    <a:pt x="75260" y="100330"/>
                  </a:lnTo>
                  <a:lnTo>
                    <a:pt x="75260" y="8509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>
              <a:extLst>
                <a:ext uri="{FF2B5EF4-FFF2-40B4-BE49-F238E27FC236}">
                  <a16:creationId xmlns:a16="http://schemas.microsoft.com/office/drawing/2014/main" id="{3FE2E393-9744-AE2A-8C42-DBEAB6603B78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124748" y="10110132"/>
              <a:ext cx="77851" cy="103410"/>
            </a:xfrm>
            <a:prstGeom prst="rect">
              <a:avLst/>
            </a:prstGeom>
          </p:spPr>
        </p:pic>
        <p:pic>
          <p:nvPicPr>
            <p:cNvPr id="44" name="object 44">
              <a:extLst>
                <a:ext uri="{FF2B5EF4-FFF2-40B4-BE49-F238E27FC236}">
                  <a16:creationId xmlns:a16="http://schemas.microsoft.com/office/drawing/2014/main" id="{22637CD8-CEFB-1EA5-D0E1-C1552C45C68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32042" y="10082555"/>
              <a:ext cx="195328" cy="129556"/>
            </a:xfrm>
            <a:prstGeom prst="rect">
              <a:avLst/>
            </a:prstGeom>
          </p:spPr>
        </p:pic>
      </p:grpSp>
      <p:grpSp>
        <p:nvGrpSpPr>
          <p:cNvPr id="45" name="object 45">
            <a:extLst>
              <a:ext uri="{FF2B5EF4-FFF2-40B4-BE49-F238E27FC236}">
                <a16:creationId xmlns:a16="http://schemas.microsoft.com/office/drawing/2014/main" id="{CF35278C-CFBD-4C15-3D51-CA0888B76DDA}"/>
              </a:ext>
            </a:extLst>
          </p:cNvPr>
          <p:cNvGrpSpPr/>
          <p:nvPr/>
        </p:nvGrpSpPr>
        <p:grpSpPr>
          <a:xfrm>
            <a:off x="15903573" y="10252280"/>
            <a:ext cx="1006475" cy="300990"/>
            <a:chOff x="15903573" y="10252280"/>
            <a:chExt cx="1006475" cy="300990"/>
          </a:xfrm>
        </p:grpSpPr>
        <p:pic>
          <p:nvPicPr>
            <p:cNvPr id="46" name="object 46">
              <a:extLst>
                <a:ext uri="{FF2B5EF4-FFF2-40B4-BE49-F238E27FC236}">
                  <a16:creationId xmlns:a16="http://schemas.microsoft.com/office/drawing/2014/main" id="{76DD4081-A80C-6542-C617-2A8F111DD959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907765" y="10279570"/>
              <a:ext cx="105127" cy="103975"/>
            </a:xfrm>
            <a:prstGeom prst="rect">
              <a:avLst/>
            </a:prstGeom>
          </p:spPr>
        </p:pic>
        <p:pic>
          <p:nvPicPr>
            <p:cNvPr id="47" name="object 47">
              <a:extLst>
                <a:ext uri="{FF2B5EF4-FFF2-40B4-BE49-F238E27FC236}">
                  <a16:creationId xmlns:a16="http://schemas.microsoft.com/office/drawing/2014/main" id="{DDD74969-043A-B89B-1589-1D660B9B3740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42880" y="10281270"/>
              <a:ext cx="166317" cy="100551"/>
            </a:xfrm>
            <a:prstGeom prst="rect">
              <a:avLst/>
            </a:prstGeom>
          </p:spPr>
        </p:pic>
        <p:pic>
          <p:nvPicPr>
            <p:cNvPr id="48" name="object 48">
              <a:extLst>
                <a:ext uri="{FF2B5EF4-FFF2-40B4-BE49-F238E27FC236}">
                  <a16:creationId xmlns:a16="http://schemas.microsoft.com/office/drawing/2014/main" id="{C3EE33AD-B5C1-6680-2EF9-F49863645E4A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3317" y="10281288"/>
              <a:ext cx="98824" cy="100551"/>
            </a:xfrm>
            <a:prstGeom prst="rect">
              <a:avLst/>
            </a:prstGeom>
          </p:spPr>
        </p:pic>
        <p:pic>
          <p:nvPicPr>
            <p:cNvPr id="49" name="object 49">
              <a:extLst>
                <a:ext uri="{FF2B5EF4-FFF2-40B4-BE49-F238E27FC236}">
                  <a16:creationId xmlns:a16="http://schemas.microsoft.com/office/drawing/2014/main" id="{EE5CAEA5-2E62-1D1F-B6A8-EAD26924B123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366452" y="10281279"/>
              <a:ext cx="77861" cy="100551"/>
            </a:xfrm>
            <a:prstGeom prst="rect">
              <a:avLst/>
            </a:prstGeom>
          </p:spPr>
        </p:pic>
        <p:sp>
          <p:nvSpPr>
            <p:cNvPr id="50" name="object 50">
              <a:extLst>
                <a:ext uri="{FF2B5EF4-FFF2-40B4-BE49-F238E27FC236}">
                  <a16:creationId xmlns:a16="http://schemas.microsoft.com/office/drawing/2014/main" id="{67D5DF26-8B3F-F970-EFE2-2C3E64775A3A}"/>
                </a:ext>
              </a:extLst>
            </p:cNvPr>
            <p:cNvSpPr/>
            <p:nvPr/>
          </p:nvSpPr>
          <p:spPr>
            <a:xfrm>
              <a:off x="16471875" y="10281278"/>
              <a:ext cx="17780" cy="100965"/>
            </a:xfrm>
            <a:custGeom>
              <a:avLst/>
              <a:gdLst/>
              <a:ahLst/>
              <a:cxnLst/>
              <a:rect l="l" t="t" r="r" b="b"/>
              <a:pathLst>
                <a:path w="17780" h="100965">
                  <a:moveTo>
                    <a:pt x="17653" y="0"/>
                  </a:moveTo>
                  <a:lnTo>
                    <a:pt x="0" y="0"/>
                  </a:lnTo>
                  <a:lnTo>
                    <a:pt x="0" y="100551"/>
                  </a:lnTo>
                  <a:lnTo>
                    <a:pt x="17653" y="100551"/>
                  </a:lnTo>
                  <a:lnTo>
                    <a:pt x="17653" y="0"/>
                  </a:lnTo>
                  <a:close/>
                </a:path>
              </a:pathLst>
            </a:custGeom>
            <a:solidFill>
              <a:srgbClr val="BB9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>
              <a:extLst>
                <a:ext uri="{FF2B5EF4-FFF2-40B4-BE49-F238E27FC236}">
                  <a16:creationId xmlns:a16="http://schemas.microsoft.com/office/drawing/2014/main" id="{16A630C0-9867-DE00-64CC-6A175F8B1302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607299" y="10279856"/>
              <a:ext cx="77851" cy="103410"/>
            </a:xfrm>
            <a:prstGeom prst="rect">
              <a:avLst/>
            </a:prstGeom>
          </p:spPr>
        </p:pic>
        <p:pic>
          <p:nvPicPr>
            <p:cNvPr id="52" name="object 52">
              <a:extLst>
                <a:ext uri="{FF2B5EF4-FFF2-40B4-BE49-F238E27FC236}">
                  <a16:creationId xmlns:a16="http://schemas.microsoft.com/office/drawing/2014/main" id="{F2306CA2-7B11-E967-0254-03D5C948E2A2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515082" y="10281293"/>
              <a:ext cx="66092" cy="101975"/>
            </a:xfrm>
            <a:prstGeom prst="rect">
              <a:avLst/>
            </a:prstGeom>
          </p:spPr>
        </p:pic>
        <p:pic>
          <p:nvPicPr>
            <p:cNvPr id="53" name="object 53">
              <a:extLst>
                <a:ext uri="{FF2B5EF4-FFF2-40B4-BE49-F238E27FC236}">
                  <a16:creationId xmlns:a16="http://schemas.microsoft.com/office/drawing/2014/main" id="{89284172-1D8F-C3F4-B9F4-62657B00642A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14580" y="10252280"/>
              <a:ext cx="195330" cy="129560"/>
            </a:xfrm>
            <a:prstGeom prst="rect">
              <a:avLst/>
            </a:prstGeom>
          </p:spPr>
        </p:pic>
        <p:pic>
          <p:nvPicPr>
            <p:cNvPr id="54" name="object 54">
              <a:extLst>
                <a:ext uri="{FF2B5EF4-FFF2-40B4-BE49-F238E27FC236}">
                  <a16:creationId xmlns:a16="http://schemas.microsoft.com/office/drawing/2014/main" id="{898C1D61-6567-C3B1-5DDD-20E391D7E9FF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5903573" y="10421983"/>
              <a:ext cx="209427" cy="130273"/>
            </a:xfrm>
            <a:prstGeom prst="rect">
              <a:avLst/>
            </a:prstGeom>
          </p:spPr>
        </p:pic>
        <p:pic>
          <p:nvPicPr>
            <p:cNvPr id="55" name="object 55">
              <a:extLst>
                <a:ext uri="{FF2B5EF4-FFF2-40B4-BE49-F238E27FC236}">
                  <a16:creationId xmlns:a16="http://schemas.microsoft.com/office/drawing/2014/main" id="{E9D786BA-31DF-2F6A-FE44-9EAAD55AF63D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244953" y="10449295"/>
              <a:ext cx="105138" cy="103975"/>
            </a:xfrm>
            <a:prstGeom prst="rect">
              <a:avLst/>
            </a:prstGeom>
          </p:spPr>
        </p:pic>
        <p:pic>
          <p:nvPicPr>
            <p:cNvPr id="56" name="object 56">
              <a:extLst>
                <a:ext uri="{FF2B5EF4-FFF2-40B4-BE49-F238E27FC236}">
                  <a16:creationId xmlns:a16="http://schemas.microsoft.com/office/drawing/2014/main" id="{94BD4C99-6345-36FE-0F7A-4931B57A3EDA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137107" y="10451003"/>
              <a:ext cx="83735" cy="100562"/>
            </a:xfrm>
            <a:prstGeom prst="rect">
              <a:avLst/>
            </a:prstGeom>
          </p:spPr>
        </p:pic>
        <p:pic>
          <p:nvPicPr>
            <p:cNvPr id="57" name="object 57">
              <a:extLst>
                <a:ext uri="{FF2B5EF4-FFF2-40B4-BE49-F238E27FC236}">
                  <a16:creationId xmlns:a16="http://schemas.microsoft.com/office/drawing/2014/main" id="{7146884A-D41A-30F0-99DC-8D351F71BD44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380102" y="10451014"/>
              <a:ext cx="85452" cy="100551"/>
            </a:xfrm>
            <a:prstGeom prst="rect">
              <a:avLst/>
            </a:prstGeom>
          </p:spPr>
        </p:pic>
      </p:grpSp>
      <p:sp>
        <p:nvSpPr>
          <p:cNvPr id="58" name="object 58">
            <a:extLst>
              <a:ext uri="{FF2B5EF4-FFF2-40B4-BE49-F238E27FC236}">
                <a16:creationId xmlns:a16="http://schemas.microsoft.com/office/drawing/2014/main" id="{D998666A-D642-577C-6D2F-F6B20CEBEE7F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59" name="object 59">
            <a:extLst>
              <a:ext uri="{FF2B5EF4-FFF2-40B4-BE49-F238E27FC236}">
                <a16:creationId xmlns:a16="http://schemas.microsoft.com/office/drawing/2014/main" id="{77F3F5B5-7F83-116D-47B1-718E5E8E18E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pc="135" dirty="0"/>
              <a:t>HIGH</a:t>
            </a:r>
            <a:r>
              <a:rPr spc="365" dirty="0"/>
              <a:t> </a:t>
            </a:r>
            <a:r>
              <a:rPr spc="160" dirty="0"/>
              <a:t>PERFORMANCE</a:t>
            </a:r>
            <a:r>
              <a:rPr spc="365" dirty="0"/>
              <a:t> </a:t>
            </a:r>
            <a:r>
              <a:rPr spc="135" dirty="0">
                <a:latin typeface="Gotham Bold"/>
                <a:cs typeface="Gotham Bold"/>
              </a:rPr>
              <a:t>PROGRAM </a:t>
            </a:r>
          </a:p>
        </p:txBody>
      </p:sp>
      <p:sp>
        <p:nvSpPr>
          <p:cNvPr id="60" name="object 2">
            <a:extLst>
              <a:ext uri="{FF2B5EF4-FFF2-40B4-BE49-F238E27FC236}">
                <a16:creationId xmlns:a16="http://schemas.microsoft.com/office/drawing/2014/main" id="{8AC4F6FF-EEC6-1C37-7BAD-D843C11F09C0}"/>
              </a:ext>
            </a:extLst>
          </p:cNvPr>
          <p:cNvSpPr txBox="1">
            <a:spLocks/>
          </p:cNvSpPr>
          <p:nvPr/>
        </p:nvSpPr>
        <p:spPr>
          <a:xfrm>
            <a:off x="2444250" y="2554225"/>
            <a:ext cx="13420652" cy="1383175"/>
          </a:xfrm>
          <a:prstGeom prst="rect">
            <a:avLst/>
          </a:prstGeom>
        </p:spPr>
        <p:txBody>
          <a:bodyPr vert="horz" wrap="square" lIns="0" tIns="363958" rIns="0" bIns="0" rtlCol="0">
            <a:spAutoFit/>
          </a:bodyPr>
          <a:lstStyle>
            <a:lvl1pPr>
              <a:defRPr sz="4100" b="0" i="0">
                <a:solidFill>
                  <a:srgbClr val="C59C58"/>
                </a:solidFill>
                <a:latin typeface="Gotham Bold"/>
                <a:ea typeface="+mj-ea"/>
                <a:cs typeface="Gotham Bold"/>
              </a:defRPr>
            </a:lvl1pPr>
          </a:lstStyle>
          <a:p>
            <a:pPr algn="ctr">
              <a:spcBef>
                <a:spcPts val="415"/>
              </a:spcBef>
            </a:pPr>
            <a:r>
              <a:rPr lang="cs-CZ" sz="3300" dirty="0">
                <a:latin typeface="Gotham Book"/>
                <a:cs typeface="Gotham Book"/>
              </a:rPr>
              <a:t>Okruh 3 – Endokrinologické onemocnění ve vrcholovém sportu + REDS syndrom !!!</a:t>
            </a:r>
          </a:p>
        </p:txBody>
      </p:sp>
    </p:spTree>
    <p:extLst>
      <p:ext uri="{BB962C8B-B14F-4D97-AF65-F5344CB8AC3E}">
        <p14:creationId xmlns:p14="http://schemas.microsoft.com/office/powerpoint/2010/main" val="172493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547</Words>
  <Application>Microsoft Office PowerPoint</Application>
  <PresentationFormat>Vlastní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Gotham Bold</vt:lpstr>
      <vt:lpstr>Gotham Book</vt:lpstr>
      <vt:lpstr>Gotham_COV</vt:lpstr>
      <vt:lpstr>Office Theme</vt:lpstr>
      <vt:lpstr> Projekt číslo 4.- Prevence a terapie zdravotních komplikací u vrcholových sportovců   MUDr. Jiří Neumann , tel. 604 935 240,dr.neumann@tiscali.cz     27.-29.3.2025 , 13.ročník Sympozia sportovní medicíny Dříteč www.sport-sympozium.cz , MUDr.Jaroslav Větvička </vt:lpstr>
      <vt:lpstr>Vědecko – výzkumná podpora české reprezentace</vt:lpstr>
      <vt:lpstr>Vědecko – výzkumná podpora české reprezentace</vt:lpstr>
      <vt:lpstr>Vědecko – výzkumná podpora české reprezentace</vt:lpstr>
      <vt:lpstr>Vědecko – výzkumná podpora české reprezentace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MUDr.Jiří Neumann</dc:creator>
  <cp:lastModifiedBy>Jiří Neumann</cp:lastModifiedBy>
  <cp:revision>9</cp:revision>
  <dcterms:created xsi:type="dcterms:W3CDTF">2024-10-15T13:10:08Z</dcterms:created>
  <dcterms:modified xsi:type="dcterms:W3CDTF">2024-11-28T06:40:58Z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2024-10-15T00:00:00Z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2024-10-15T00:00:00Z</vt:filetime>
  </property>
  <property fmtid="{D5CDD505-2E9C-101B-9397-08002B2CF9AE}" pid="5" name="Producer">
    <vt:lpwstr>Adobe PDF Library 17.0</vt:lpwstr>
  </property>
</Properties>
</file>