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3" roundtripDataSignature="AMtx7mhWwM4FkX0lz6v7Urt7ssaut9n2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8" name="Google Shape;48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9" name="Google Shape;59;p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5" name="Google Shape;65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1" name="Google Shape;71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8" name="Google Shape;78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4" name="Google Shape;84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6" name="Google Shape;26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4" name="Google Shape;34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5" name="Google Shape;35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edu.ceskatelevize.cz/video/8924-doping-ve-vrcholovem-sportu" TargetMode="External"/><Relationship Id="rId4" Type="http://schemas.openxmlformats.org/officeDocument/2006/relationships/hyperlink" Target="https://edu.ceskatelevize.cz/video/8924-doping-ve-vrcholovem-sportu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vault.si.com/vault/1988/10/03/the-loser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>
            <p:ph type="title"/>
          </p:nvPr>
        </p:nvSpPr>
        <p:spPr>
          <a:xfrm>
            <a:off x="222490" y="329484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cs-CZ"/>
              <a:t>Proč (ne)dopovali?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cs-CZ"/>
              <a:t>Z</a:t>
            </a:r>
            <a:r>
              <a:rPr lang="cs-CZ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hlédněte</a:t>
            </a:r>
            <a:r>
              <a:rPr lang="cs-CZ"/>
              <a:t> filmovou ukázku a diskutujte o otázkách.</a:t>
            </a:r>
            <a:endParaRPr/>
          </a:p>
        </p:txBody>
      </p:sp>
      <p:sp>
        <p:nvSpPr>
          <p:cNvPr id="56" name="Google Shape;56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Fair Play (2014, r. Andrea Sedláčková)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O co v rozhovoru jde? Jaké postavy v ukázce vystupují?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Co mohla sportovkyně v ukázce </a:t>
            </a:r>
            <a:r>
              <a:rPr lang="cs-CZ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vědět</a:t>
            </a:r>
            <a:r>
              <a:rPr lang="cs-CZ"/>
              <a:t> o dopingu?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Jak bylo podání látek interpretováno funkcionářem, lékařem a trenérem?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cs-CZ"/>
              <a:t>Analyzujte dokument</a:t>
            </a:r>
            <a:endParaRPr/>
          </a:p>
        </p:txBody>
      </p:sp>
      <p:sp>
        <p:nvSpPr>
          <p:cNvPr id="62" name="Google Shape;62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POLÁČEK, Vít. </a:t>
            </a:r>
            <a:r>
              <a:rPr i="1" lang="cs-CZ"/>
              <a:t>"Abychom nebyli čtyřicátí na světě": československý státem řízený doping a jeho prameny</a:t>
            </a:r>
            <a:r>
              <a:rPr lang="cs-CZ"/>
              <a:t>. Praha: </a:t>
            </a:r>
            <a:r>
              <a:rPr lang="cs-CZ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NLN a ÚSTR, 2023.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Kdy dokument vznikl?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Kdo je autorem dokumentu? Kdo je adresátem dokumentu? O kom dokument mluví?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Jaké důsledky může mít dokument pro jednotlivé zúčastněné strany?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Jak dokument rozšiřuje naše poznatky získané z </a:t>
            </a:r>
            <a:r>
              <a:rPr lang="cs-CZ"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předchozího </a:t>
            </a:r>
            <a:r>
              <a:rPr lang="cs-CZ"/>
              <a:t>filmového klipu?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cs-CZ"/>
              <a:t>Z</a:t>
            </a:r>
            <a:r>
              <a:rPr lang="cs-CZ"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hlédněte </a:t>
            </a:r>
            <a:r>
              <a:rPr lang="cs-CZ"/>
              <a:t>filmovou ukázku a diskutujte o otázkách.</a:t>
            </a:r>
            <a:endParaRPr/>
          </a:p>
        </p:txBody>
      </p:sp>
      <p:sp>
        <p:nvSpPr>
          <p:cNvPr id="68" name="Google Shape;6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Příběhy 20. století (2017,  r. Radim Špaček)</a:t>
            </a:r>
            <a:endParaRPr u="sng">
              <a:solidFill>
                <a:schemeClr val="hlink"/>
              </a:solidFill>
              <a:hlinkClick r:id="rId3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u="sng">
                <a:solidFill>
                  <a:schemeClr val="hlink"/>
                </a:solidFill>
                <a:hlinkClick r:id="rId4"/>
              </a:rPr>
              <a:t>https://edu.ceskatelevize.cz/video/8924-doping-ve-vrcholovem-sportu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Jak byste popsali </a:t>
            </a:r>
            <a:r>
              <a:rPr lang="cs-CZ"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p</a:t>
            </a:r>
            <a:r>
              <a:rPr lang="cs-CZ"/>
              <a:t>ostoje, jaké k dopingu zaujímají bývalí sportovci?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Jak se rozhodli svou situaci řešit?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Je v tom, jak situaci popisují, něco specifického pro zkušenost s komunistickým režimem?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 txBox="1"/>
          <p:nvPr>
            <p:ph type="title"/>
          </p:nvPr>
        </p:nvSpPr>
        <p:spPr>
          <a:xfrm>
            <a:off x="311700" y="445025"/>
            <a:ext cx="4583493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cs-CZ"/>
              <a:t>Přečtěte si ukázku textu a zodpovězte otázky.</a:t>
            </a:r>
            <a:endParaRPr/>
          </a:p>
        </p:txBody>
      </p:sp>
      <p:sp>
        <p:nvSpPr>
          <p:cNvPr id="74" name="Google Shape;74;p5"/>
          <p:cNvSpPr txBox="1"/>
          <p:nvPr>
            <p:ph idx="1" type="body"/>
          </p:nvPr>
        </p:nvSpPr>
        <p:spPr>
          <a:xfrm>
            <a:off x="311700" y="1734207"/>
            <a:ext cx="3653328" cy="283466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Sports Illustrated, 3. 10. 1988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u="sng">
                <a:solidFill>
                  <a:schemeClr val="hlink"/>
                </a:solidFill>
                <a:hlinkClick r:id="rId3"/>
              </a:rPr>
              <a:t>https://vault.si.com/vault/1988/10/03/the-loser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https://lh7-us.googleusercontent.com/m8Nx7aGwsgBWjV3w1pIZOQ7DsOYkE4SAHPvk1jIZVi30WP0T4xP8y-7Tu3cnj22t8NQJT79w8OHBcf9UxZZX7xZtsp6VzwsrTchv-VUnquoanWloV0qNTSmKei2PvyK_-cwyv0c3944vUtHGSm6yTNk" id="75" name="Google Shape;7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83452" y="118905"/>
            <a:ext cx="3648848" cy="48974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cs-CZ"/>
              <a:t>Otázky k ukázce ze Sports Illustrated:</a:t>
            </a:r>
            <a:endParaRPr/>
          </a:p>
        </p:txBody>
      </p:sp>
      <p:sp>
        <p:nvSpPr>
          <p:cNvPr id="81" name="Google Shape;81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Jakou situaci článek popisuje? Jaké zde vystupují postavy?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Lze z článku usuzovat, jak se k dopingu vztahují jednotliví aktéři?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V čem se situace liší a v čem je podobná případům dopingu, kterým jsme se zatím věnovali?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cs-CZ"/>
              <a:t>Závěrečné shrnutí</a:t>
            </a:r>
            <a:endParaRPr/>
          </a:p>
        </p:txBody>
      </p:sp>
      <p:sp>
        <p:nvSpPr>
          <p:cNvPr id="87" name="Google Shape;8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Jak byste popsali pozici sportovce dopujícího ve východním bloku, v západním bloku a dopujícím sportovcem v současnosti?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FFUK</dc:creator>
</cp:coreProperties>
</file>